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2.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43.xml" ContentType="application/vnd.openxmlformats-officedocument.presentationml.slide+xml"/>
  <Override PartName="/ppt/slides/slide71.xml" ContentType="application/vnd.openxmlformats-officedocument.presentationml.slide+xml"/>
  <Override PartName="/ppt/slides/slide7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72.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slides/slide95.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83.xml" ContentType="application/vnd.openxmlformats-officedocument.presentationml.slide+xml"/>
  <Override PartName="/ppt/slides/slide96.xml" ContentType="application/vnd.openxmlformats-officedocument.presentationml.slide+xml"/>
  <Override PartName="/ppt/slides/slide8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84.xml" ContentType="application/vnd.openxmlformats-officedocument.presentationml.slide+xml"/>
  <Override PartName="/ppt/slides/slide89.xml" ContentType="application/vnd.openxmlformats-officedocument.presentationml.slide+xml"/>
  <Override PartName="/ppt/slides/slide86.xml" ContentType="application/vnd.openxmlformats-officedocument.presentationml.slide+xml"/>
  <Override PartName="/ppt/slides/slide9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notesSlides/notesSlide87.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slideMasters/slideMaster1.xml" ContentType="application/vnd.openxmlformats-officedocument.presentationml.slideMaster+xml"/>
  <Override PartName="/ppt/notesSlides/notesSlide67.xml" ContentType="application/vnd.openxmlformats-officedocument.presentationml.notesSlide+xml"/>
  <Override PartName="/ppt/notesSlides/notesSlide79.xml" ContentType="application/vnd.openxmlformats-officedocument.presentationml.notesSlide+xml"/>
  <Override PartName="/ppt/notesSlides/notesSlide55.xml" ContentType="application/vnd.openxmlformats-officedocument.presentationml.notesSlide+xml"/>
  <Override PartName="/ppt/notesSlides/notesSlide28.xml" ContentType="application/vnd.openxmlformats-officedocument.presentationml.notesSlide+xml"/>
  <Override PartName="/ppt/notesSlides/notesSlide13.xml" ContentType="application/vnd.openxmlformats-officedocument.presentationml.notesSlide+xml"/>
  <Override PartName="/ppt/notesSlides/notesSlide49.xml" ContentType="application/vnd.openxmlformats-officedocument.presentationml.notesSlide+xml"/>
  <Override PartName="/ppt/notesSlides/notesSlide14.xml" ContentType="application/vnd.openxmlformats-officedocument.presentationml.notesSlide+xml"/>
  <Override PartName="/ppt/notesSlides/notesSlide50.xml" ContentType="application/vnd.openxmlformats-officedocument.presentationml.notesSlide+xml"/>
  <Override PartName="/ppt/notesSlides/notesSlide63.xml" ContentType="application/vnd.openxmlformats-officedocument.presentationml.notesSlide+xml"/>
  <Override PartName="/ppt/notesSlides/notesSlide27.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58.xml" ContentType="application/vnd.openxmlformats-officedocument.presentationml.notesSlide+xml"/>
  <Override PartName="/ppt/notesSlides/notesSlide34.xml" ContentType="application/vnd.openxmlformats-officedocument.presentationml.notesSlide+xml"/>
  <Override PartName="/ppt/notesSlides/notesSlide23.xml" ContentType="application/vnd.openxmlformats-officedocument.presentationml.notesSlide+xml"/>
  <Override PartName="/ppt/notesSlides/notesSlide60.xml" ContentType="application/vnd.openxmlformats-officedocument.presentationml.notesSlide+xml"/>
  <Override PartName="/ppt/notesSlides/notesSlide10.xml" ContentType="application/vnd.openxmlformats-officedocument.presentationml.notesSlide+xml"/>
  <Override PartName="/ppt/notesSlides/notesSlide59.xml" ContentType="application/vnd.openxmlformats-officedocument.presentationml.notesSlide+xml"/>
  <Override PartName="/ppt/notesSlides/notesSlide64.xml" ContentType="application/vnd.openxmlformats-officedocument.presentationml.notesSlide+xml"/>
  <Override PartName="/ppt/notesSlides/notesSlide48.xml" ContentType="application/vnd.openxmlformats-officedocument.presentationml.notesSlide+xml"/>
  <Override PartName="/ppt/notesSlides/notesSlide11.xml" ContentType="application/vnd.openxmlformats-officedocument.presentationml.notesSlide+xml"/>
  <Override PartName="/ppt/notesSlides/notesSlide26.xml" ContentType="application/vnd.openxmlformats-officedocument.presentationml.notesSlide+xml"/>
  <Override PartName="/ppt/notesSlides/notesSlide51.xml" ContentType="application/vnd.openxmlformats-officedocument.presentationml.notesSlide+xml"/>
  <Override PartName="/ppt/notesSlides/notesSlide16.xml" ContentType="application/vnd.openxmlformats-officedocument.presentationml.notesSlide+xml"/>
  <Override PartName="/ppt/notesSlides/notesSlide52.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53.xml" ContentType="application/vnd.openxmlformats-officedocument.presentationml.notesSlide+xml"/>
  <Override PartName="/ppt/notesSlides/notesSlide24.xml" ContentType="application/vnd.openxmlformats-officedocument.presentationml.notesSlide+xml"/>
  <Override PartName="/ppt/notesSlides/notesSlide54.xml" ContentType="application/vnd.openxmlformats-officedocument.presentationml.notesSlide+xml"/>
  <Override PartName="/ppt/notesSlides/notesSlide56.xml" ContentType="application/vnd.openxmlformats-officedocument.presentationml.notesSlide+xml"/>
  <Override PartName="/ppt/notesSlides/notesSlide20.xml" ContentType="application/vnd.openxmlformats-officedocument.presentationml.notesSlide+xml"/>
  <Override PartName="/ppt/notesSlides/notesSlide36.xml" ContentType="application/vnd.openxmlformats-officedocument.presentationml.notesSlide+xml"/>
  <Override PartName="/ppt/notesSlides/notesSlide19.xml" ContentType="application/vnd.openxmlformats-officedocument.presentationml.notesSlide+xml"/>
  <Override PartName="/ppt/notesSlides/notesSlide35.xml" ContentType="application/vnd.openxmlformats-officedocument.presentationml.notesSlide+xml"/>
  <Override PartName="/ppt/notesSlides/notesSlide57.xml" ContentType="application/vnd.openxmlformats-officedocument.presentationml.notesSlide+xml"/>
  <Override PartName="/ppt/notesSlides/notesSlide17.xml" ContentType="application/vnd.openxmlformats-officedocument.presentationml.notesSlide+xml"/>
  <Override PartName="/ppt/notesSlides/notesSlide62.xml" ContentType="application/vnd.openxmlformats-officedocument.presentationml.notesSlide+xml"/>
  <Override PartName="/ppt/notesSlides/notesSlide25.xml" ContentType="application/vnd.openxmlformats-officedocument.presentationml.notesSlide+xml"/>
  <Override PartName="/ppt/notesSlides/notesSlide18.xml" ContentType="application/vnd.openxmlformats-officedocument.presentationml.notesSlide+xml"/>
  <Override PartName="/ppt/notesSlides/notesSlide40.xml" ContentType="application/vnd.openxmlformats-officedocument.presentationml.notesSlide+xml"/>
  <Override PartName="/ppt/notesSlides/notesSlide29.xml" ContentType="application/vnd.openxmlformats-officedocument.presentationml.notesSlide+xml"/>
  <Override PartName="/ppt/notesSlides/notesSlide9.xml" ContentType="application/vnd.openxmlformats-officedocument.presentationml.notesSlide+xml"/>
  <Override PartName="/ppt/notesSlides/notesSlide47.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1.xml" ContentType="application/vnd.openxmlformats-officedocument.presentationml.notesSlide+xml"/>
  <Override PartName="/ppt/notesSlides/notesSlide39.xml" ContentType="application/vnd.openxmlformats-officedocument.presentationml.notesSlide+xml"/>
  <Override PartName="/ppt/notesSlides/notesSlide1.xml" ContentType="application/vnd.openxmlformats-officedocument.presentationml.notesSlide+xml"/>
  <Override PartName="/ppt/notesSlides/notesSlide42.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3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66.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43.xml" ContentType="application/vnd.openxmlformats-officedocument.presentationml.notesSlide+xml"/>
  <Override PartName="/ppt/notesSlides/notesSlide37.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65.xml" ContentType="application/vnd.openxmlformats-officedocument.presentationml.notesSlide+xml"/>
  <Override PartName="/ppt/notesSlides/notesSlide45.xml" ContentType="application/vnd.openxmlformats-officedocument.presentationml.notesSlide+xml"/>
  <Override PartName="/ppt/notesSlides/notesSlide6.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46.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5.xml" ContentType="application/vnd.openxmlformats-officedocument.presentationml.notesSlide+xml"/>
  <Override PartName="/ppt/notesSlides/notesSlide4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38.xml" ContentType="application/vnd.openxmlformats-officedocument.presentationml.notesSlide+xml"/>
  <Override PartName="/ppt/ink/ink25.xml" ContentType="application/inkml+xml"/>
  <Override PartName="/ppt/ink/ink27.xml" ContentType="application/inkml+xml"/>
  <Override PartName="/ppt/ink/ink26.xml" ContentType="application/inkml+xml"/>
  <Override PartName="/ppt/ink/ink29.xml" ContentType="application/inkml+xml"/>
  <Override PartName="/ppt/ink/ink33.xml" ContentType="application/inkml+xml"/>
  <Override PartName="/ppt/ink/ink32.xml" ContentType="application/inkml+xml"/>
  <Override PartName="/ppt/ink/ink34.xml" ContentType="application/inkml+xml"/>
  <Override PartName="/ppt/ink/ink35.xml" ContentType="application/inkml+xml"/>
  <Override PartName="/ppt/ink/ink31.xml" ContentType="application/inkml+xml"/>
  <Override PartName="/ppt/ink/ink30.xml" ContentType="application/inkml+xml"/>
  <Override PartName="/ppt/ink/ink28.xml" ContentType="application/inkml+xml"/>
  <Override PartName="/ppt/ink/ink18.xml" ContentType="application/inkml+xml"/>
  <Override PartName="/ppt/ink/ink23.xml" ContentType="application/inkml+xml"/>
  <Override PartName="/ppt/ink/ink8.xml" ContentType="application/inkml+xml"/>
  <Override PartName="/ppt/ink/ink7.xml" ContentType="application/inkml+xml"/>
  <Override PartName="/ppt/ink/ink6.xml" ContentType="application/inkml+xml"/>
  <Override PartName="/ppt/ink/ink9.xml" ContentType="application/inkml+xml"/>
  <Override PartName="/ppt/ink/ink10.xml" ContentType="application/inkml+xml"/>
  <Override PartName="/ppt/ink/ink11.xml" ContentType="application/inkml+xml"/>
  <Override PartName="/ppt/ink/ink5.xml" ContentType="application/inkml+xml"/>
  <Override PartName="/ppt/theme/theme2.xml" ContentType="application/vnd.openxmlformats-officedocument.theme+xml"/>
  <Override PartName="/ppt/theme/theme1.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12.xml" ContentType="application/inkml+xml"/>
  <Override PartName="/ppt/ink/ink13.xml" ContentType="application/inkml+xml"/>
  <Override PartName="/ppt/ink/ink19.xml" ContentType="application/inkml+xml"/>
  <Override PartName="/ppt/ink/ink22.xml" ContentType="application/inkml+xml"/>
  <Override PartName="/ppt/ink/ink21.xml" ContentType="application/inkml+xml"/>
  <Override PartName="/ppt/ink/ink20.xml" ContentType="application/inkml+xml"/>
  <Override PartName="/ppt/ink/ink17.xml" ContentType="application/inkml+xml"/>
  <Override PartName="/ppt/ink/ink14.xml" ContentType="application/inkml+xml"/>
  <Override PartName="/ppt/ink/ink16.xml" ContentType="application/inkml+xml"/>
  <Override PartName="/ppt/ink/ink15.xml" ContentType="application/inkml+xml"/>
  <Override PartName="/ppt/ink/ink24.xml" ContentType="application/inkml+xml"/>
  <Override PartName="/ppt/ink/ink51.xml" ContentType="application/inkml+xml"/>
  <Override PartName="/ppt/ink/ink64.xml" ContentType="application/inkml+xml"/>
  <Override PartName="/ppt/ink/ink65.xml" ContentType="application/inkml+xml"/>
  <Override PartName="/ppt/ink/ink47.xml" ContentType="application/inkml+xml"/>
  <Override PartName="/ppt/ink/ink63.xml" ContentType="application/inkml+xml"/>
  <Override PartName="/ppt/ink/ink46.xml" ContentType="application/inkml+xml"/>
  <Override PartName="/ppt/ink/ink68.xml" ContentType="application/inkml+xml"/>
  <Override PartName="/ppt/ink/ink67.xml" ContentType="application/inkml+xml"/>
  <Override PartName="/ppt/ink/ink66.xml" ContentType="application/inkml+xml"/>
  <Override PartName="/ppt/ink/ink62.xml" ContentType="application/inkml+xml"/>
  <Override PartName="/ppt/ink/ink48.xml" ContentType="application/inkml+xml"/>
  <Override PartName="/ppt/ink/ink50.xml" ContentType="application/inkml+xml"/>
  <Override PartName="/ppt/ink/ink55.xml" ContentType="application/inkml+xml"/>
  <Override PartName="/ppt/ink/ink54.xml" ContentType="application/inkml+xml"/>
  <Override PartName="/ppt/ink/ink52.xml" ContentType="application/inkml+xml"/>
  <Override PartName="/ppt/ink/ink53.xml" ContentType="application/inkml+xml"/>
  <Override PartName="/ppt/ink/ink56.xml" ContentType="application/inkml+xml"/>
  <Override PartName="/ppt/ink/ink49.xml" ContentType="application/inkml+xml"/>
  <Override PartName="/ppt/ink/ink60.xml" ContentType="application/inkml+xml"/>
  <Override PartName="/ppt/ink/ink61.xml" ContentType="application/inkml+xml"/>
  <Override PartName="/ppt/ink/ink59.xml" ContentType="application/inkml+xml"/>
  <Override PartName="/ppt/ink/ink57.xml" ContentType="application/inkml+xml"/>
  <Override PartName="/ppt/ink/ink58.xml" ContentType="application/inkml+xml"/>
  <Override PartName="/ppt/ink/ink69.xml" ContentType="application/inkml+xml"/>
  <Override PartName="/ppt/ink/ink43.xml" ContentType="application/inkml+xml"/>
  <Override PartName="/ppt/ink/ink42.xml" ContentType="application/inkml+xml"/>
  <Override PartName="/ppt/ink/ink41.xml" ContentType="application/inkml+xml"/>
  <Override PartName="/ppt/ink/ink44.xml" ContentType="application/inkml+xml"/>
  <Override PartName="/ppt/ink/ink37.xml" ContentType="application/inkml+xml"/>
  <Override PartName="/ppt/ink/ink36.xml" ContentType="application/inkml+xml"/>
  <Override PartName="/ppt/ink/ink40.xml" ContentType="application/inkml+xml"/>
  <Override PartName="/ppt/ink/ink39.xml" ContentType="application/inkml+xml"/>
  <Override PartName="/ppt/ink/ink38.xml" ContentType="application/inkml+xml"/>
  <Override PartName="/ppt/ink/ink45.xml" ContentType="application/inkml+xml"/>
  <Override PartName="/ppt/ink/ink70.xml" ContentType="application/inkml+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7" r:id="rId2"/>
    <p:sldId id="467" r:id="rId3"/>
    <p:sldId id="563" r:id="rId4"/>
    <p:sldId id="469" r:id="rId5"/>
    <p:sldId id="470" r:id="rId6"/>
    <p:sldId id="471" r:id="rId7"/>
    <p:sldId id="472" r:id="rId8"/>
    <p:sldId id="473" r:id="rId9"/>
    <p:sldId id="474" r:id="rId10"/>
    <p:sldId id="475" r:id="rId11"/>
    <p:sldId id="476" r:id="rId12"/>
    <p:sldId id="477" r:id="rId13"/>
    <p:sldId id="478" r:id="rId14"/>
    <p:sldId id="479" r:id="rId15"/>
    <p:sldId id="480" r:id="rId16"/>
    <p:sldId id="481" r:id="rId17"/>
    <p:sldId id="482" r:id="rId18"/>
    <p:sldId id="483" r:id="rId19"/>
    <p:sldId id="484" r:id="rId20"/>
    <p:sldId id="485" r:id="rId21"/>
    <p:sldId id="486" r:id="rId22"/>
    <p:sldId id="487" r:id="rId23"/>
    <p:sldId id="488" r:id="rId24"/>
    <p:sldId id="489" r:id="rId25"/>
    <p:sldId id="490" r:id="rId26"/>
    <p:sldId id="566" r:id="rId27"/>
    <p:sldId id="568" r:id="rId28"/>
    <p:sldId id="567" r:id="rId29"/>
    <p:sldId id="569" r:id="rId30"/>
    <p:sldId id="570" r:id="rId31"/>
    <p:sldId id="491" r:id="rId32"/>
    <p:sldId id="492" r:id="rId33"/>
    <p:sldId id="493" r:id="rId34"/>
    <p:sldId id="494" r:id="rId35"/>
    <p:sldId id="495" r:id="rId36"/>
    <p:sldId id="496" r:id="rId37"/>
    <p:sldId id="565" r:id="rId38"/>
    <p:sldId id="564" r:id="rId39"/>
    <p:sldId id="497" r:id="rId40"/>
    <p:sldId id="498" r:id="rId41"/>
    <p:sldId id="499" r:id="rId42"/>
    <p:sldId id="571" r:id="rId43"/>
    <p:sldId id="500" r:id="rId44"/>
    <p:sldId id="501" r:id="rId45"/>
    <p:sldId id="502" r:id="rId46"/>
    <p:sldId id="503" r:id="rId47"/>
    <p:sldId id="573" r:id="rId48"/>
    <p:sldId id="575" r:id="rId49"/>
    <p:sldId id="574" r:id="rId50"/>
    <p:sldId id="572" r:id="rId51"/>
    <p:sldId id="576" r:id="rId52"/>
    <p:sldId id="577" r:id="rId53"/>
    <p:sldId id="578" r:id="rId54"/>
    <p:sldId id="579" r:id="rId55"/>
    <p:sldId id="580" r:id="rId56"/>
    <p:sldId id="581" r:id="rId57"/>
    <p:sldId id="582" r:id="rId58"/>
    <p:sldId id="584" r:id="rId59"/>
    <p:sldId id="585" r:id="rId60"/>
    <p:sldId id="586" r:id="rId61"/>
    <p:sldId id="587" r:id="rId62"/>
    <p:sldId id="588" r:id="rId63"/>
    <p:sldId id="589" r:id="rId64"/>
    <p:sldId id="590" r:id="rId65"/>
    <p:sldId id="591" r:id="rId66"/>
    <p:sldId id="592" r:id="rId67"/>
    <p:sldId id="593" r:id="rId68"/>
    <p:sldId id="504" r:id="rId69"/>
    <p:sldId id="505" r:id="rId70"/>
    <p:sldId id="506" r:id="rId71"/>
    <p:sldId id="507" r:id="rId72"/>
    <p:sldId id="508" r:id="rId73"/>
    <p:sldId id="509" r:id="rId74"/>
    <p:sldId id="510" r:id="rId75"/>
    <p:sldId id="511" r:id="rId76"/>
    <p:sldId id="512" r:id="rId77"/>
    <p:sldId id="513" r:id="rId78"/>
    <p:sldId id="594" r:id="rId79"/>
    <p:sldId id="595" r:id="rId80"/>
    <p:sldId id="596" r:id="rId81"/>
    <p:sldId id="597" r:id="rId82"/>
    <p:sldId id="514" r:id="rId83"/>
    <p:sldId id="515" r:id="rId84"/>
    <p:sldId id="516" r:id="rId85"/>
    <p:sldId id="517" r:id="rId86"/>
    <p:sldId id="522" r:id="rId87"/>
    <p:sldId id="600" r:id="rId88"/>
    <p:sldId id="601" r:id="rId89"/>
    <p:sldId id="598" r:id="rId90"/>
    <p:sldId id="599" r:id="rId91"/>
    <p:sldId id="523" r:id="rId92"/>
    <p:sldId id="537" r:id="rId93"/>
    <p:sldId id="538" r:id="rId94"/>
    <p:sldId id="539" r:id="rId95"/>
    <p:sldId id="540" r:id="rId96"/>
    <p:sldId id="545" r:id="rId97"/>
    <p:sldId id="541" r:id="rId98"/>
    <p:sldId id="547" r:id="rId99"/>
    <p:sldId id="548" r:id="rId100"/>
    <p:sldId id="549" r:id="rId101"/>
    <p:sldId id="550" r:id="rId102"/>
    <p:sldId id="551" r:id="rId103"/>
    <p:sldId id="552" r:id="rId104"/>
    <p:sldId id="553" r:id="rId105"/>
    <p:sldId id="554" r:id="rId106"/>
    <p:sldId id="555" r:id="rId107"/>
    <p:sldId id="556" r:id="rId108"/>
    <p:sldId id="557" r:id="rId109"/>
    <p:sldId id="558" r:id="rId110"/>
    <p:sldId id="559" r:id="rId111"/>
    <p:sldId id="602" r:id="rId112"/>
    <p:sldId id="603" r:id="rId113"/>
    <p:sldId id="604" r:id="rId114"/>
    <p:sldId id="605" r:id="rId115"/>
    <p:sldId id="606" r:id="rId116"/>
    <p:sldId id="607" r:id="rId117"/>
    <p:sldId id="608" r:id="rId118"/>
    <p:sldId id="609" r:id="rId119"/>
    <p:sldId id="560"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4" autoAdjust="0"/>
    <p:restoredTop sz="94050" autoAdjust="0"/>
  </p:normalViewPr>
  <p:slideViewPr>
    <p:cSldViewPr>
      <p:cViewPr>
        <p:scale>
          <a:sx n="70" d="100"/>
          <a:sy n="70" d="100"/>
        </p:scale>
        <p:origin x="-136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128" Type="http://schemas.openxmlformats.org/officeDocument/2006/relationships/customXml" Target="../customXml/item3.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3:45:01.127"/>
    </inkml:context>
    <inkml:brush xml:id="br0">
      <inkml:brushProperty name="width" value="0.05292" units="cm"/>
      <inkml:brushProperty name="height" value="0.05292" units="cm"/>
      <inkml:brushProperty name="color" value="#FF0000"/>
    </inkml:brush>
  </inkml:definitions>
  <inkml:trace contextRef="#ctx0" brushRef="#br0">3925 7038,'75'0,"-19"0,-19 0,0 0,-18 0,18 0,-19 0,1 0,0 0,-1 0,1 0</inkml:trace>
  <inkml:trace contextRef="#ctx0" brushRef="#br0" timeOffset="912.3689">4130 7113,'0'25,"0"24,0-25,0 27,-19-2,19 1,0-1,0 0,0 26,0-25,-18 24,18-24,0-25,0 0,0-1,0 2,0-2,0 1,0 0,0-1</inkml:trace>
  <inkml:trace contextRef="#ctx0" brushRef="#br0" timeOffset="2144.7383">4260 7361,'19'0,"-1"0,1 25,-19-1,19 1,-19-1,0 2,18-1,-18-1,19 26,-19 0,0-26,0 2,0-2,0 1,0-74,0-51,18 26,1 23,0-22,-19 48,37-50,-19 51,1-27,0 2,-1 0,1 23,-19 2,18-1,-18 1</inkml:trace>
  <inkml:trace contextRef="#ctx0" brushRef="#br0" timeOffset="3986.2984">4669 7361,'-18'0,"-1"0,1 25,18-1,-19-24,19 25,0-1,-19-24,19 26,0-1,-18-1,18 2,0-2,0 1,0 0,0-1,0 2,0-2,0 1,18 24,1-23,0-26,-1 0,1 0,-19-26,0 2,18 24,-18-25,19 0,-19 1,19-2,-19 2,0-1,0 0,0 1,0-2,0 2,0-1,0-25,0 25,0 74,0-23,0 23,0-23,0-2,0 26,0-26,0 2,0-2,0 1,0 0,0-1,18 2,1-2,-1-24,-18 25,19-25,0 0,-19-25</inkml:trace>
  <inkml:trace contextRef="#ctx0" brushRef="#br0" timeOffset="5562.3706">4781 7410,'0'25,"0"-1,0 2,0-1,0-1,19 2,-1-2,-18 1,0 24,0-23,19-26,-19 24,0 1,19-25,-19-49,0-1,18 25,-18 0,0-25,0 26,0-1,19-1,-19 2,18-1,1-24,-19 23,19 26,-19-24,18 24,1 0,18 50,-37-25,19 24,-1-25,-18 27,0-1,0-26,0 26,0-26,0 26,19 0,-19-26,0 2,18 48,-18-50,19 26,-19-74,0-26</inkml:trace>
  <inkml:trace contextRef="#ctx0" brushRef="#br0" timeOffset="7041.2548">5302 7286,'-19'0,"19"25,-18-25,-1 24,19 2,0-1,-18-1,-1 1,0 25,19-25,0-1,-18-24,18 26,0-2,0 1,0 0,18-25,1 0,0 24,-1-24,1 0,-19 26,18-26,1 24,-19 1,0 0,0-1,0 2,0-2,0 1,0 0,0-1,-19 2,19-2,-18-24,18 25,-19-25,1 0</inkml:trace>
  <inkml:trace contextRef="#ctx0" brushRef="#br0" timeOffset="9152.9067">5562 7286,'0'75,"19"-50,-19 48,19-47,-1 23,-18 1,19-25,-19 0,0-1,0 26,0-25,0 0,0-1,0 2,0-2,0-48,-19-2,1 2,-1-1,0 25,1-25,-1 25,1 0,-1 0,0 0,19 25,0 0,-18-25,18 24,0 2,0-2,0 26,0 0,0-26,0 1,0 0,0-1,18-24,1 0,0 0,-1 0,1 0,-1 0,1 0,0-24,-1-1,1 0,-19 1,18 24,-18-26,0 2</inkml:trace>
  <inkml:trace contextRef="#ctx0" brushRef="#br0" timeOffset="10599.8264">5730 7584,'0'25,"0"24,0 1,0 0,0-26,0 2,0-2,0 1,0 0,0-1,0 2,18-26,-18 24,19-24,0 0,-1 0,1-24,0-26,-19 0,0 26,18-2,1-23,-19 24,0 1,0-2,0 2,0-1,0 50,0 74,0-24,0-1,0-50,0 2,0-2,0 1,18-25,1 0,-19 25,19-25</inkml:trace>
  <inkml:trace contextRef="#ctx0" brushRef="#br0" timeOffset="11800.015">6121 7658,'0'-24,"-19"24,0 0,1 0,18 24,-19 2,1-2,-1 1,19 0,0-1,-19-24,19 26,-18-26,18 24,0 1,0 0,0-1,0 2,0-2,18-24,1 25,0-25,-1 0,1 0,-1 0,1 0,0 0,-1 0,1 0</inkml:trace>
  <inkml:trace contextRef="#ctx0" brushRef="#br0" timeOffset="13447.888">6214 7782,'18'0,"1"0,-1 0,1 0,0 0,-19-24,0-1,0 0,0 1,-19 24,19-26,-19 26,1 0,-1 0,1 26,-1 23,19-24,0-1,-19 2,19-2,0 1,-18 0,-1-1,19 2,0-2,0 1,0 0,19-25,-19 24,0 2,18-26,-18 24,19-24,0 0,-1 0,1 0,-1 0,1 0,0-24,-19-2,18 26</inkml:trace>
  <inkml:trace contextRef="#ctx0" brushRef="#br0" timeOffset="15632.4964">6418 7684,'19'0,"18"0,0 49,-18-24,-1-25,1 24,0 2,-1-2,-18 1,19-25,-19 25,0-1,18-24,-18 26,0-2,0 1,0 0,-18-25,-1 0,1 0,-1 0,0 0,19-25,0 0,0-25,-18 50,18-24,0-1,0 0,0 1,0-2,0 2,18 24,-18-25,0 0,19 25,-19-24,19-2,-19 2,18 24,-18-25,19 0,-1 1,1-2,0 2,-19-1,18 25</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4:11:50.059"/>
    </inkml:context>
    <inkml:brush xml:id="br0">
      <inkml:brushProperty name="width" value="0.05292" units="cm"/>
      <inkml:brushProperty name="height" value="0.05292" units="cm"/>
      <inkml:brushProperty name="color" value="#FF0000"/>
    </inkml:brush>
  </inkml:definitions>
  <inkml:trace contextRef="#ctx0" brushRef="#br0">2456 4279,'18'0,"1"0,-1 0,38 0,-37 0,55 0,-36 0,17 0,20 0,-1 0,38 0,-38 0,1 0,-1 0,-18 0,0 0,-38 0,19 0,1 0,17 0,-36 0,18 0,19 0,0 0,-19 0,19 0,-19 0,0 0,1 0,-20 0,1 0,18 0,19 0,18 0,1 0,18 0,-19 0,-18 0,0 0,-1 0,20 0,-19 0,-19 0,19 0,-19 0,19 0,-38 0,20 0,-1 0,-19 0,20 0,-20 0,19 0,1 0,-20 0,19 0,-18 0,37 0,0 0,-1 0,1 0,19 0,18 0,-19 0,75 0,-19 0,0 0,-18 0,-38 0,19 0,-37 0,-19 0,-18 0,0 0,-1 0,1 0,18 0,-18 0,-1 0,19 0,1 0,17 0,-17 0,-20 0,1 0,-1 0,1 0,0 0,-1 0,1 0,-1 0,1 0,0 0,-1 0,20 0,-20 0,19 0,1 0,-20 0,1 0,18 0,-18 0,-1 0,1 0,-1 0,1 0,0 0,-1 0,19 0,1 0,-1 0,0 0,0 0,0 0,-18 0,18 0,0 0,-18 0,0 0,36 0,20 0,-1 0,38 0,-19 0,19 0,-38 0,0 0,1 0,-38 0,-18 0,18 0,-19 0,1 0,0 0,-1 0,19 0,-18 0,18 0,-18 0,18 0,-18 0,-1 0,1 0,-1 0,1 0,0 0,-1 0,19 0,1 0,-20 0,19 0,-18 0,18 0,-18 0,-1 0,20 0,-20 0,1 0,0 0,18 0,0 0,0 0,19 0,0 0,0 0,-1 0,1 0,0 0,0 0,-38 0,20-26,-1 26,-19 0,1 0,0 0,-1 0,1 0,-19-24,18 24,1 0,0 0,-1 0,1 0,-1 0,1 0,0 0,-19-25,18 25,1 0,-1 0,1 0,-19-24,19 24,-1-25,1 25,0-26,-1 26,1 0,-1-24,1 24,0 0,-19-25,18 25,-18-24,19 24,-1 0,-18-25,19 25,0-26,-1 26,-18-24,0-1,19 25,-1-24,-18-1,0-1,0 2,-18 24,18-25,0 1,0-1,0-1,0 2,-19-25,19 24,0-1,0 2,-18 24,18-25,0 1,-19 24,19-51,-19 51,19-24,-18 24,18-25,-19 25,19-24,-18 24,-1 0,0 0,19-25,-18 25,-19-26,18 2,-18-1,18 25,0 0,1-24,-1 24,1-25,-1 25,0 0,1 0,-19 0,-1 0,1 0,0 0,-56-26,19 26,-1 0,-18-24,0 24,19 0,-1 0,20 0,17 0,1-25,0 25,0 0,-19 0,0 0,0 0,0 0,1 0,17 0,-36 0,18 0,0 0,1 0,-1 0,-19 0,20 0,-1 0,-19-24,1 24,18 0,0-25,0 25,1 0,-38 0,37 0,-37 0,18 0,20 0,-20 0,-36 0,-1 0,19 0,0 0,18 0,20 0,-1 0,19 0,-19 0,0 0,0 0,19 0,18 0,-18 0,19 0,-38 0,37 0,1 0,-20 0,-17 0,-1 0,0 0,0 0,0 0,19 0,-19 0,38 0,-19 0,-19 0,0 0,-19 0,1 0,-56 0,37-26,18 26,-36 0,55 0,0 0,38 0,-20 0,1 0,0 0,0 0,0 0,-1 0,1 0,0 0,-19 0,19 0,0 0,-19 0,0 0,0 0,0 0,1 0,-20 0,1 0,-1 0,20 0,-1 0,0 0,37 0,-18 0,19 0,-20 0,20 0,-19 0,18 0,-18 0,18 0,-18 0,18 0,1 0,-20 0,1 0,0 0,0 0,18 0,1 0,-38 0,37 0,1 0,-1 0,0 0,-18 0,19 0,-20 0,1 26,-19-26,1 0,17 0,-17 0,17 0,1 0,0 0,0 0,18 0,-18 0,0 0,0 25,-1-25,20 0,-38 24,37-24,-18 0,18 0,-18 0,19 0,-1 0,0 0,-18 0,19 0,-1 0,0 0,1 0,-1 25,1-25,-1 0,0 0,1 24,18 2,-19-26,19 25,-18-25,18 24,-19 1,19-1,-19-24,19 51,-18-51,18 24,0 1,-19-25,19 24,-18-24,18 51,0-27,0 1,0-1,-19 2,19-1,0-1,0 1,0-1,0 2,0-1,0-1,0 1,0-1,0 2,0-1,0-1,0 1,0-1,19 2,-1-1,-18-1,19-24,-1 25,1-25,-19 24,37-24,-18 51,18-27,-18-24,-1 25,1-25,-1 0,1 0,0 0,-1 0,1 0,-1 0,1 0,0 0,-1 24,1-24,-1 0,1 0,0 0,-1 0,1 0,18 0,-18 0,-1 0,20 0,-20 0,1 0,-1 0</inkml:trace>
  <inkml:trace contextRef="#ctx0" brushRef="#br0" timeOffset="9887.3406">20594 2543,'-19'0,"1"0,-1 0,-18 0,18-26,-18 26,19-24,-20 24,1-50,-37 26,-1-2,20-23,-1 24,0 25,19-24,0-2,-19 2,37 24,-37 0,19-25,-19 0,1 1,-1 24,18-26,-17 26,-20-49,19 24,1 25,-1 0,0-24,0-2,0 26,1 0,-20 0,1-24,-75 24,19 0,-38 0,-36 0,18 0,-19 0,56 0,19 0,0 0,55 0,1 0,18 0,0-25,38 25,-1 0,-37 0,38 0,-1 0,0 0,1 0,-1 0,1 0,-20 0,20 0,-1 0,1 0,-38 0,0 0,0 0,0 0,1 0,-1 0,0 0,0 25,0-25,0 0,1 24,-1-24,19 0,-19 0,37 0,-18 0,0 26,-19-26,37 24,1-24,-19 0,18 25,-18-25,18 0,-18 0,18 25,1-25,-19 0,18 0,0 0,1 24,-1-24,19 26,-18-26,-1 24,0-24,1 0,18 25,-19-25,1 0,-1 0,19 25,-19-1,1-24,-1 0,19 26,-18-26,-1 0,19 24,-19-24,1 0,-1 25,1 0,-1-25,0 0,19 24,-18-24,-1 0,19 26,-19-26,1 0,-1 24,1 1,-1-25,0 25,1-25,18 24,0 2,0-2,-19-24,19 25,0 0,-18-1,18 2,0 23,0-24,0-1,0 26,0 0,0-26,0 27,0-27,0 25,0 2,0-27,0 1,0 25,0-25,0-1,0 25,0-23,37-1,-37 24,18-25,1 2,18-1,-18 24,-1-49,1 0,18 24,1 2,-1-26,0 0,37 0,-18 25,0-25,18 0,1 0,36 0,-18 24,-18-24,18 25,-37-1,18 2,-18-26,0 0,0 0,18 25,-18-25,18 24,38-24,-38 25,-18-25,-19 0,19 24,-37-24,-1 0,19 0,1 0,-1 0,19 0,-1 0,1 0,-19 0,38 0,-1 0,-18 0,0 0,18 0,-18 0,19 0,18 0,-19 0,56 0,-55 0,36 0,-55 0,0 0,-19 0,-18 0,18 0,0 0,0 0,-18 0,0 0,18 0,0 0,-18 0,-1 0,19 0,1 0,-20 0,19-24,1 24,-1 0,19 0,-19-25,19 25,-19 0,19 0,-38-24,38 24,-37 0,18 0,0 0,19 0,0 0,-1 0,-17 0,-1 0,0-25,0 25,-18 0,18 0,19-26,-37 26,18 0,0 0,-18 0,36 0,-36-24,37 24,-19-25,19 1,-19 24,19-25,-38 25,1-26,18 2,-18 24,-1 0,20-25,-20 1,1 24,-1-25,20 25,-20-26,1 2,18 24,0-49,-18 24,37-1,-56 2,18-1,20-24,-20-1,1 25,-19-24,0 23,0 2,18 24,-18-25,0 1,0-1,0-25,0 25,0 0,0 1,-18-2,-1 26,19-24,-18 24,18-25,-19 0,0 25,19-24,0-2,-18 26,18-24,-19 24,0 0</inkml:trace>
  <inkml:trace contextRef="#ctx0" brushRef="#br0" timeOffset="89295.6427">1395 5643,'37'0,"1"0,17 0,-17 0,18 0,-19 0,37 0,1 0,-1 0,56 0,-55 0,55 0,-37 0,-19 0,19 0,-37 0,-19 0,-18 0,18 0,-18 0,18 0,0 0,0 0,1 0,-1 0,19 0,-1 0,-17 0,-1 0,0 0,19 0,-19 25,19-25,-38 0,38 0,0 0,-19 0,0 0,19 24,0-24,0 0,0 0,18 26,-18-26,18 25,57-25,-57 0,56 0,-55 0,18 0,-38 0,20 0,-38 0,-18 0,18 0,-19 0,1 0,37 24,-19-24,0 0,19 25,19-25,18 0,0 0,-19 0,0 0,-18 0,19 26,-20-2,57 1,18-1,-55-24,18 0,18 0,-18 0,19 0,-38 0,-18 25,0-25,-37 0,-1 0,38 0,-37 0,-1 0,19 0,1 0,-1 0,19 0,-38 0,19 0,-18 0,18 0,0 0,-18 0,0 0,-1 0,1 0,-1 0</inkml:trace>
  <inkml:trace contextRef="#ctx0" brushRef="#br0" timeOffset="95063.1945">1451 5692,'-19'0,"-18"0,19 0,-1 0,0 0,1 0,-1 0,1 0,-20 0,20 0,-19 0,37-24,-19 24,0 0,1-25,-1 25,1 0,-1-24,0 24,-18-25,19-1,-1 26,19-24,-19 24,1-25,-1 1,1 24,18-25,-19 25,0-26,19 2,0-1,0 1,0-1,-18 25,18-26,0-23,0 25,0-1,0-25,0 25,0 1,0-1,0-25,0 25,0 1,0-2,0 1,0 1,0-1,0 1,0-2,0 1,37 1,-37-1,19 1,-19-2,18 26,-18-25,19 25,-1 0,-18-24,19 24,-19-25,19 25,-1 0,1-24,-1-2,38 26,-37-25,-1 25,1 0,0 0,-1 0,19 0,-18-24,18 24,19-25,-19 25,-18 0,18 0,-18 0,18 0,19 0,-38 0,20 0,-1 0,19 0,-19 0,19 0,-1 0,-17 0,-20 0,19 0,-18 0,0 0,-1 0,1 0,-1 0,1 0,0 0,18 0,-19 0,20 0,-1 0,-19 0,1 0,18 0,0 0,19 0,0 0,0 0,0-24,-19-2,0 26,0 0,1-25,-1 25,-19 0,20 0,-20 0,1 0,-1 0,38 0,-19 0,1 0,-20 0,1 0,18 0,-18 0,18 0,-19 0,20 0,-1 0,0 0,0 0,19 0,-19 0,0 0,19 0,-19 0,19 0,0 0,0 0,0 0,0 0,-19 0,0 0,-18 0,-1 0,1 0,-1 0,1 0,0 0,18 0,-19 0,38 0,19 0,-20 0,-17 0,-1 0,19 0,-19 0,19 0,-38 0,19 0,1 0,-20-24,19 24,-18 0,0 0,-1 0,19 0,-18 0,18 0,0 0,19 0,-18 0,17 0,-17 0,17 0,20 0,-19 0,74 0,-56 0,19-25,-37 1,0 24,0 0,-1 0,-36 0,0 0,18 0,-19 0,1 0,18 0,-18 0,18 0,0 0,-18 0,18 0,-18 0,18 0,-18 0,-1 0,19 0,19 0,-19 0,19 0,0 0,18 0,-18 0,19 0,-38 0,-19 0,1-26,18 26,-18 0,-1 0,1 0,18 0,-18 0,-1 0,1 0,18 0,-18 0,-1 0,1 0,0 0,-1 0,1 0,0 0,-1 0,19 0,-18 0,0 0,-1 0,1 0,-19 26,37-26,-18 0,-19 24,18-24,1 25,-1-1,-18 27,19-2,-19 0,19 1,-19-25,0-1,18 51,-18-50,19 24,-19 1,0-1,0 2,0-27,0 1,0 25,0-1,0-24,0-1,0 27,-19-27,19 1,0-1,-18 2,18-1,-19-1,19 1,0-1,-19 2,19-1,-18-25,18 49,-19-49,19 24,0 2,0-1,-18-25,-1 24,19 1,-19-1,19 2,-18-26,18 25,-19-25,1 24,-20 1,20 1,-19-2,-1-24,20 25,-1-25,19 24,-19-24,1 0,18 25,-19-25,1 0,-1 0,0 0,1 0,-1 0,1 0</inkml:trace>
  <inkml:trace contextRef="#ctx0" brushRef="#br0" timeOffset="107223.1116">18864 6784,'56'0,"-19"0,0 0,0 0,1 0,-1-25,19 25,-38 0,19 0,1 0,17 0,1 0,0 0,18 0,-18 0,37 0,19 0,-19 0,-19 0,-18 0,-19 0,1 0,-1 0,0 25,-18-25,18 0,19 0,-19 0,19 0,18 0,0 0,19 0,19 0,-37 0,-1 0,0 0,57 0,17 0,1-25,0 25,0 0,37-24,-37 24,-75 0,-18 0,18-25,1 25,-1 0,-18 0,18 0,-18 0,0 0,-37 0,36 0,-17 0,-1 0,-19 0,1 0,18-24,1 24,-20 0,19 0,1 0,-20-26,1 26,-1 0</inkml:trace>
  <inkml:trace contextRef="#ctx0" brushRef="#br0" timeOffset="109319.6558">1953 8024,'56'0,"19"0,-1 0,38 0,36 0,1 0,19 26,36-26,20 24,17-24,-17 0,18 25,18-25,-93 0,-74 0,-37 0,-19 0,-18 0,0 0,-1 0,1 0,18 0,0 0,0 0,19 0,-37 0,18 0,0 0,38 0,-1 0,56 25,1-25,-1 0,-19 0,1 0,18 0,-37 0,0 0,19 0,0 24,-1-24,1 0,-38 0,19 0,-18 0,36 0,-55 0,-19 0,19 0,-19 0,-18 0,18 0,-18 0,18 0,37 0,1 0,74 26,-19-26,19 0,-19 0,19 0,-56 0,-19 0,-18 0,-19 0,0 0,-18 0,0 0,-1 0,1 0,18 0,-18 0,-1 0,1 0</inkml:trace>
  <inkml:trace contextRef="#ctx0" brushRef="#br0" timeOffset="126599.1771">22864 6710,'-19'-99,"-37"50,56-2,-37-48,18 50,1 0,-1 23,1-48,18 50,-38-2,38-23,-18 24,-1 1,19-2,0 1,-18 1,18-1,-19 1,0-2,19 1,-18 1,18-1,-19 25,19-24,-18 24,18-26,-38 1,20 25,-1-24,-18 24,37-25,-19 25,1 0,-1 0,1-26,-1 26,-18 0,0 0,-1-24,20 24,-1 0,-18 0,18 0,1 0,-1 0,1 0,-1 0,0 0,-36 0,-1 0,-37-25,0 1,-38 24,76-25,-38 25,-19-26,0 2,38-1,0 25,-38 0,75-24,0 24,-1 0,20 0,-1 0,1 0,-1 0,-37 0,0-25,-37 25,37 0,-18-26,0 26,-1-24,1 24,-1 0,-18 0,38 0,36 0,-18 0,18 0,1 0,-38 0,19 0,18 0,-18 0,-19 0,0 0,19 0,-19 0,0 0,19 0,-19 0,0 0,1 0,36 0,-18 0,18 24,1-24,-1 0,0 0,-18 26,19-26,-20 25,1-25,-19 0,19 24,19 1,-20-25,1 24,19-24,-1 26,0-26,1 0,-1 25,1-1,-1-24,0 0,19 25,-18-25,-1 0,19 24,-18-24,-1 0,19 26,-19-1,1-25,18 24,-19 1,0 1,1-2,-1 25,-18-24,18 25,1-25,18-1,-19 1,19 1,-18-26,-1 49,19-25,-19-24,19 25,0 1,-18-2,18 1,0-1,0 1,0 1,0-2,0 25,0-24,0 1,0-2,18 1,-18-1,19-24,-19 25,19-25,-1 26,1-2,-1 1,1-25,0 0,18 0,-19 24,1-24,0 0,-1 0,1 0,0 25,-1-25,19 26,-18-26,0 0,-1 0,1 24,-1-24,1 0,0 0,-19 25,18-25,1 0,-1 0,1 24,0-24,-1 0,1 0,-1 0,1 25,0-25,-1 0,1 0,-1 0,20 0,-20 0,1 0,-1 26,1-26,0 0,18 0,-19 0,1 0,0 0</inkml:trace>
  <inkml:trace contextRef="#ctx0" brushRef="#br0" timeOffset="146775.7107">6753 5123,'93'0,"-18"0,36 24,-36-24,18 25,18-25,-18 0,-18 0,-20 0,20 0,-19 0,-1 0,1 0,0 0,18 0,-18 0,0 0,0 0,0 0,0 0,-1 0,-36 0</inkml:trace>
  <inkml:trace contextRef="#ctx0" brushRef="#br0" timeOffset="147799.5619">7925 4824,'37'100,"19"-76,-37 27,-1-27,1 1,0-1,18 2,-19-1,20-1,-20 25,19-23,1 23,17-24,-36 25,0-50,-1 25,-18-1,19-24,-19 25,-37-1,-1 2,20-1,-19-1,18 1,0-25,-18 50,19-50,-20 25,20-1,-19 1,18-25,19 24</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4:15:20.538"/>
    </inkml:context>
    <inkml:brush xml:id="br0">
      <inkml:brushProperty name="width" value="0.05292" units="cm"/>
      <inkml:brushProperty name="height" value="0.05292" units="cm"/>
      <inkml:brushProperty name="color" value="#FF0000"/>
    </inkml:brush>
  </inkml:definitions>
  <inkml:trace contextRef="#ctx0" brushRef="#br0">15590 5971,'0'51,"0"-27,0 1,0-1,0 1,0 1,18 23,1-49,0 49,-1-49,-18 26,19-26,-1 0,1 0,0 0,-1 0,1 0,-1-26,1 1,18 1,0-1,-18 1,18-2,0 1,1 1,-1-1,0 1,19-27,18 27,-37-25,1 23,-1 1,0-24,0 49,1-50,17 25,-17 25,-20-49,19 49,1-24,-1-2,-19 26,20-25,-20 25,1 0,18-24,-18-1,-1 25,19 0,-37-24,19 24,0 0,-19-26</inkml:trace>
  <inkml:trace contextRef="#ctx0" brushRef="#br0" timeOffset="3368.3778">10548 7236,'0'26,"0"-2,19 1,-19 0,18-1,-18 2,19-2,-19 1,19-25,-19 25,0-1,18-24,-18 26,0-2,0 1,19-25,-1 0,1 0,0 0,-1 0,1 0,-1-25,1 25,0 0,-1-24,1 24,-19-26,37 26,0-49,-18 24,18 25,-18-24,-1-2,19 26,-37-24,38-1,-1 0,-18 1,18 24,-19-26,1 2,18-1,-18 0,-1 1,20 24,-20-26,1 2,-1 24,-18-25,19 25,0 0,-1-25,1 25,-1-24,1-2,0 26,-1 0,1-24,-1 24,1 0,-19-25,19 25,-19-25,18 25,1-24,-1 24,38-26,-37 2,-1-1,20 25,-20-25,1 25,-19-24,18 24,1-26,18 26,-18-49,18 49,-37-25,19 25</inkml:trace>
  <inkml:trace contextRef="#ctx0" brushRef="#br0" timeOffset="10215.8854">11609 8775,'0'24,"0"1,0-1,0 1,18-25,-18 26,0-2,19-24,-1 0,1 0,0 0,-1 0,19-24,-18-2,0 1,-1 25,-18-24,19-1,-1 25,1-50,0 50,-1-25,19-24,-18 25,18-1,-18-1,-1 2,1 24,-19-25,19 25,-19-24,37-1,-37-1,18 26,1-24,0-1,-1 25,1-24,0-1,-1-1,1 26,-19-24,18 24,1 0</inkml:trace>
  <inkml:trace contextRef="#ctx0" brushRef="#br0" timeOffset="12623.6537">11999 10039,'0'25,"0"0,19-1,-19 2,18-2,-18 1,0 0,19-25,0 0,-1 0,1 0,-1 0,1 0,0 0,-1-25,1 0,0 1,36-26,-36 25,0 0,-19 1,18 24,1-50,-1 50,-18-25,38 0,-20-25,1 50,-1-24,-18-1,19 0,0 1,-1-2,-18 2,19 24,-19-25,37 25,-37-49,19 49,-19-26,18 26,1 0,-19-24</inkml:trace>
  <inkml:trace contextRef="#ctx0" brushRef="#br0" timeOffset="15001.844">11627 11205,'19'0,"-19"24,0 2,18-1,1 24,-19-25,0 2,19 23,-19 26,18-50,-18-1,0 1,19-25,-1 50,-18-25,19-25,0 0,-1 0,1 0,-1 0,1 0,0-25,18-1,-19 2,1-1,0 1,-1-27,1 51,-1-24,1-1,0 1,18-1,-37-1,37 2,-18-1,-1 1,20-1,-38-1,37 2,-19 24,1-25,18 1,-18-1,-1-1,20 2,-38-1,18 25,19-24,-18-1,0-1,-1 26,1-24,18-1,0 1,0-1,-18-1,18 2,0-1,-18 25,-19 25,0 74,0-50</inkml:trace>
  <inkml:trace contextRef="#ctx0" brushRef="#br0" timeOffset="16656.7591">10027 12569,'0'26,"0"23,19-49,-19 24,0 1,19 1,-19-2,18 1,1-1,-19 1,0 1,18-26,-18 24,0 1,19-25,-19 24,0 1,19 1,-1 23,-18-25,19 1,-19 1,37-26,-18 0,18-51,-19 51,1-24,0-1,-1 25,1-50,-1 50,1-25,0 25,-1-49,19 25,-18-27,18 27,-18-1,18 1,-18-2,-1 1,1 1,-1-1,20 1,-1-2,-19 1,1 1,18-1,-18 1,18 24,19-51,-19 27,-18-25,18 23,0 1,-37 1,19 24,-1 0,-18-25,19 25</inkml:trace>
  <inkml:trace contextRef="#ctx0" brushRef="#br0" timeOffset="21696.5183">12297 7236,'37'-24,"-18"-1,-1 25,1 0,0 0,-1 0,1 0,-1 0,20 0,-1 0,19 0,-19 25,-19-1,20 2,-20-26,19 24,-18 1,0 0,18 25,0-1,-18 0,18 1,-19 0,1 0,18-1,-37 0,19-23,-1-1,-18-1,0 1,19-1,-19 2,0-1,0-1,0 1,0 25,0-25,0 24,0-25,-19 27,19-2,0-25,0 2,-18 23,18 0,0 2,0-2,0 1,0-25,0 48,0-47,0-1,0-1,0 25,0-24,0 1,0-2,0 1,0-1,0 1,0 1,18 23,-18 0,0 1,0-1,19 2,0-27,-1 50,-18-48,19-2,-1 1,1 0,-19-1,19-24,-1 0,1 0,-1 0,1 0,0 0,-1 0,-18-24,-18 24,-1 0,0 0,1 0,-1 0,19 24,-18-24,18 26,0 23,-19-24,19-1,-19 26,19-25,0 0,0 25,0-1,0 0,0 26,0 24,0-25,0-24,0 24,19 1,0 0,-19-26,18 26,1-1,-19-24,18-1,-18-24,0 25,0-1,0 26,0-26,0 26,-18-26,-1 0,19 2,0-27,-18 1,-1-1,19 27,-19-51,19 24,-18 1,-1-1,1 2,-1-1,0-25,1 24,-1-24,1 0,-1 25,-37-25,0 0,1 24,-1-24,0 0,0 26,19-26,0 0,18 0,1 0,-20 0,20 0,-1 0</inkml:trace>
  <inkml:trace contextRef="#ctx0" brushRef="#br0" timeOffset="31048.2275">3683 8130,'-18'0,"-1"25,-18-1,18 1,1-25,-1 24,1 2,-20 23,20 0,-19 2,18-2,0 26,-18-51,37 1,0 25,0-25,-18-1,18 1,0-1,0 1,0 1,0-2,0 1,0 24,0-23,0 23,0-25,0 27,0-27,0 25,-19 2,19-27,0 26,0 0,-19-1,1 0,18 1,-19 0,19 0,0 24,0-24,-18-26,18 1,-19 24,19 1,0-25,0 0,0-1,0 2,0-2,-19-24,19 25,0 24,0-23,0-2,0 1,0 0,0-1,-18-24,18 50,0-25,0 0,0-1,0 2,0-2,0 1,0 0,0-1,0 26,-19 0,19-26,0 2,0 23,-18 0,18-23,0-1,0-1,0 1,0-1,0 2,0-1,0-1,0 1,0-1,0 27,0-27,0 25,0-23,0 23,0-24,0 25,0 24,18-50,-18 27,19-2,-1 1,-18-25,19-1,0 1,-1-1,19 2,-18-1,0-1,-1 1,19-1,-18-24,0 51,18-51,0 24,0 1,0-1,1-24,-20 0,1 26,18-26,0 25,1-25,-1 0,37 24,1-24,18 0,-19 0,38 0,-38 0,0 0,1 25,-19-25,-1 0,1 24,0-24,0 0,18 0,-18 0,0 0,0 0,-19 0,0 0,-18 26,-1-26,1 0,0 0,18 25,0-25,37 24,1-24,-19 0,18 0,-18 0,18 0,-37 0,-18 0,18 25,-18-25,18 0,0 26,38-26,-1 0,19 24,-18-24,18 25,37-25,-56 0,38 0,37 24,-19 1,37-25,19 0,38 50,-38-50,55 0,20 0,-75 0,19 0,-57 0,-73 0,18 0,-19 0,1 0,-38 0,19 0,18 25,19-25,56 0,-19 24,19-24,-37 0,-19 0,-19 0,-18 0,18 0,-36 0,17 0,-17 0,-1 0,19 0,-19 0,0 0,19 0,18 0,-37 0,19 0,-19 0,1 0,-1 0,0 0,0-24,-18 24,37-25,-1 25,1-24,-19 24,1-26,-20 1,19 25,-18 0,0-24,18 24,-18-25,-1 25,1 0,-1-24,-18-2,19 26,0-25,-1 25,1 0,-19-24,18 24,-18-25,0-1,19 26,0-24,-1 24,-18-49,37 24,-18-1,0-23,-1 49,-18-24,0-1,19-1,-1-23,1 0,-19 23,0-23,19-26,18 51,-37-1,18-24,-18 23,19 2,-19-25,0 24,0-1,0 2,0-1,0-24,0 23,0-23,19 0,-1 23,1-47,18 22,-18 27,-1-25,1-2,-19 27,18 24,-18-25,0 0,19 25,-19-24,0-2,19 2,-1-1,-18 0,0 1,19-26,-1 25,-18 0,0 1,19-2,-19-48,19 50,-19-2,0-23,18 24,-18-25,19 26,-19-1,18-24,-18 23,0 2,0-26,0 26,0-26,-18 25,-1 25,19-25,-18 1,-1 24,19-26,-19 2,1-26,-1 26,1-26,18 0,-38 26,38-2,-18-23,-1 24,1 1,18-2,0 2,0-1,0-24,0 23,0 1,0-24,-19 25,19-2,-19-23,19 24,-18 1,18-2,-19 26,19-25,-18 1,18-1,-19 1,19-2,-19 1,1 1,-1-25,-18-2,18 27,1-25,-1 24,19-1,-37-23,18 0,-18 23,37 2,-37-50,0 48,0-23,-1 25,1-27,0 51,18-24,1 24,-1 0,0-25,-18 25,19 0,-1-24,-18 24,18 0,-37-25,1 25,-1 0,-37 0,-19 0,-18-26,18 2,-18-1,19 25,17-24,-17 24,36 0,1 0,18 0,-18-25,18 25,19 0,-19 0,19 0,-38 0,20 0,-1 0,-19-26,-18 26,19 0,18-24,-18 24,18 0,-19 0,20 0,17 0,1 0,-37 0,18-25,-18 25,18 0,-19 0,20 0,-1 0,0 0,0 0,19 0,-19 0,19 0,0 0,-1 0,1 0,19 0,-20 0,1 0,0 0,0 0,0 0,-19 0,-19 0,-18 0,56 0,-37 0,-38 25,1-25,18 0,-1 0,-17 0,36 0,1 24,18-24,-18 0,18 0,19 26,-19-26,37 0,-18 0,19 0,-20 25,1-25,0 0,-19 0,-18 0,-38 0,38 0,-1 0,19 0,1 0,-1 0,19 0,-1 0,1 0,19 24,-20-24,1 0,0 0,0 0,-19 0,19 0,18 0,1 0,-20 0,1 0,19 0,-20 0,1 0,0 0,0 25,0-25,18 0,-18 0,-1 0,1 0,19 0,-1 0,-18 0,18 0,1 24,-20-24,1 0,19 26,-1-26,-18 0,18 0,1 0,-20 25,20-25,-1 24,1-24,-1 0,-37 25,38-25,-20 24,20-24,-1 0,1 0,-1 0,0 0,1 26,-1-26,1 0,-20 25,1-25,19 0,-1 0,19 24,-19-24,1 0,-19 0,18 0,0 0,1 0,-1 0,1 0,-1 0,0 0,-18 0,18 0,1 0</inkml:trace>
  <inkml:trace contextRef="#ctx0" brushRef="#br0" timeOffset="36264.7535">5823 5178,'19'0,"-1"0,1 49,-1-49,-18 25,19-25,0 26,-1-26,1 0,-1 0,1 0,0 0,-1 0,38-26,-19-23,19 0,-19-26,19 26,-19-51,38 74,-38-47,37 22,-18-22,0 22,18-22,-37 22,19 2,-19 25,-18-27,18 27,-37-1,19 25,0-24,-1 24</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4:16:29.299"/>
    </inkml:context>
    <inkml:brush xml:id="br0">
      <inkml:brushProperty name="width" value="0.05292" units="cm"/>
      <inkml:brushProperty name="height" value="0.05292" units="cm"/>
      <inkml:brushProperty name="color" value="#FF0000"/>
    </inkml:brush>
  </inkml:definitions>
  <inkml:trace contextRef="#ctx0" brushRef="#br0">2977 3001,'55'0,"-17"0,17 25,1-25,0 24,18-24,1 26,-1-1,38-1,-38 1,38-1,18 2,19 23,18-24,57-1,-20-24,1 0,-56 0,-75 0,-18 0,-37 0,-1 0</inkml:trace>
  <inkml:trace contextRef="#ctx0" brushRef="#br0" timeOffset="5872.1427">13636 4168,'19'0,"0"0,-1 0,1 0,-1 0,20 0,-20 0,19 0,-18 0,18 0,19 0,0 0,-19 0,0 0,-18 0,-1 0,20 0,-20 0,19 0,-18 0,37 0,0 0,-19 0,-18 0,36 0,1 0,0 0,0 0,0 0,-19 0,19 0,-1 0,-17 0,17 0,-17 0,17 0,1 0,-19 0,1 0,-1 0,19 0,-19 0,-19 0,1 0,0 0,18 0,-18 0,-1 0,19 0,19 0,-37 0,18 0,19 0,0 0,-19 0,19 0,-19 0,19 0,-19 0,19 0,37 24,0 1,18-25,-18 24,38 1,17-25,-36 26,-19-26,-37 0,0 0,-1 0,-36 0,37 0,-38 0,20 0,-20 0,19 0,19 0,-19 0,1 0,17 0,20 0,-1 0,-18 0,19 0,-20 0,20 24,-19-24,-19 0,19 0,-1 0,-17 0,-1 0,0 0,0 0,0 0,-18 0,18 0,19 0,-19-24,19 24,-19 0,0 0,-18 0,18-26,-18 26,18 0,-18-25,-1 25,20 0,17 0,-36 0,-19-24,19 24,-1 0,1 0,-19-25</inkml:trace>
  <inkml:trace contextRef="#ctx0" brushRef="#br0" timeOffset="63576.3858">1767 2952,'19'0,"18"0,0 0,1 0,-1 25,0-25,-18 24,18-24,-19 0,1 0,18 25,0-25,-18 24,37-24,-38 0,20 0,-20 0,19 26,38-1,-19-25,37 24,37 1,-18-25,36 24,-17-24,-57 0,38 51,-75-51,19 24,-1-24,-17 0,17 25,1-25,19 24,-20-24,39 0,54 0,-55 26,19-26,-56 0,18 0,-18 0,-19 25,19-25,18 0,19 0,38 0,-1 0,37 0,-18 0,-37 0,-38 0,56 0,-18 24,18-24,19 0,-19 0,19 0,0 0,18 0,-18 0,-19 0,-18 0,-19 0,19-24,-19-1,-19 25,19-26,-18 26,-20-24,20 24,-19 0,-19 0,37 0,-55 0,37 0,-1-25,20 1,-1 24,38-25,0-25,55 25,-37-24,19-1,37 1,-74 49,-38-25,1-1,18 2,-56-1,0 1,19-1,-19-25,19 50,-19-25,0-24,19 49,-19-26,0 2,1 24,-20-25,1 25,-1-24,20 24,-20 0,1-25,-1-1,1 26,0 0,-1-24,1 24,-1-25,-18 1,19 24,0-25,-19-1,18 26,-18-49,0 0,0-1,0 1,0 24,0-25,0 25,0-24,0 23,-37 2,18-25,-18 49,0-51,0 2,-19 0,0 23,0 2,19-1,19 0,-20 1,20-2,-1 26,1-24,-1 24,-18-25,-19-24,0 49,-18-50,-19 0,-19-24,0 24,-18 0,56 1,-19 0,37 49,0-26,0 2,1-1,-20 0,-36 25,36-24,-36-26,-20 25,1 0,0-25,-19 26,-37-26,19 26,-38-2,37-23,-18 24,19 25,0 0,-38-24,-37 24,-37 0,-19 0,57 0,17-26,38 2,19-1,-19 0,-37 1,37-2,-1 26,20-24,0 24,36 0,57-25,-38 25,57 0,-20 0,38 0,0 0,18 0,1 0,-20 0,1 0,0 0,-19 0,0 25,38-25,-20 0,20 0,-1 0,1 24,-20-24,20 26,-19-26,-1 0,-17 49,-1-24,0-25,0 24,19 26,-19-50,19 25,0 24,18-49,1 26,-38-2,37-24,1 25,-20 0,20-25,-1 24,-18 2,0-26,18 24,-18 1,18-25,-18 0,37 25,-19-25,-18 0,37 24,-18-24,-1 26,0-26,1 0,-19 49,-1-49,1 25,0-25,37 24,-19-24,19 26,-18-26,-1 0,1 24,18 1,-19-25,0 25,1 25,-1-50,1 24,18 1,-19 0,0-1,1 2,18-2,0 1,-19-25,19 25,-18-1,18 2,0-2,0 1,0 0,0-1,0 26,0 0,0-26,0 2,0-2,0 1,18 24,-18-23,0-1,0-1,19 25,-19-23,18 23,-18 0,0 2,19-51,-19 24,0 25,19-49,-1 51,-18-27,19 25,-1-23,1 23,0-49,-19 25,18-25,-18 24,19 2,-1-1,1-25,18 24,-18 1,-1-25,1 0,0 0,-19 24,18-24,1 0,-1 0,1 51,18-51,-18 0,18 24,-18 1,-1-25,19 50,1-25,-20-25,20 24,-1 1,-19-25,1 0,0 0,-1 0,-18 24,37-24,-18 0,0 0,-1 0,1 26,-1-26,1 0,18 0,-18 0,-1 25,1-25,0 0,-1 0,19 0,-18 0,-19 24,19-24</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4:17:54.379"/>
    </inkml:context>
    <inkml:brush xml:id="br0">
      <inkml:brushProperty name="width" value="0.05292" units="cm"/>
      <inkml:brushProperty name="height" value="0.05292" units="cm"/>
      <inkml:brushProperty name="color" value="#FF0000"/>
    </inkml:brush>
  </inkml:definitions>
  <inkml:trace contextRef="#ctx0" brushRef="#br0">1805 2214,'93'0,"-19"0,-18 0,0-25,18 25,-18 0,0 0,-1 0,1 0,0-25,-37 25,36-24,1 24,-37 0,37 0,0-26,-1 26,1-24,0 24,18 0,-18 0,-19 0,19 0,0 0,-19 0,0 0,1 0,-1-25,37 25,-18 0,-19 0,19 0,-19 0,19 0,0 0,18 0,-18 0,19 0,-1 0,0 0,-18 0,19 0,18 0,-38 0,20 0,36 0,-36 0,36 0,-18 0,-18 0,-19 0,-38 0,20 0,-1 0,0 0,19 0,0 0,18-25,19 25,37 0,-37 0,56-24,-93 24,18 0,-18 0,-19 0,19 0,0 0,-19 0,19 0,18 0,19 0,19 0,-38 0,19 0,-37 0,0 0,-19 0,19 0,0 0,18 0,-18 0,19 0,-20 24,-17-24,-1 0,-19 0,20 0,-20 0,1 0,-1 0,20 0,-20 0,19 0,-18 0,18 0,-18 0,-1 0,20 0,-20 0,19 0,-18 0,18 0,-18-24,18 24,-18 0,-1 0,1 0,-1 0,20 0,-20 0,-18-26,37 26,-18 0,18-24,-18 24,-19-25,18 25,1 0,0-25,-1 25,1-24,0 24,-19-26,18-23,1 24,-1-25,1 1,0 24,-1-25,-18 25,19 1,-1-1,-18 1,19-2,-19-23,0 24,0-50,0 51,0-1,0-25,0 1,0 0,0 23,0 1,0 1,-19 24,1-25,-1 1,-18 24,-19-51,0 27,-18-1,-1 1,1-2,-19 1,74 1,1 24,-1 0,1 0,-1-25,-18 25,-19 0,0-24,-37-2,37 1,-18 25,-19 0,37 0,38 0,-1 0,0 0,-36 0,-20 0,19 0,-18 0,18 0,0 0,0 0,38 0,-1 0,-18 0,18 0,1 0,-1 0,1 0,-20 0,-17 0,-1 0,0 0,0 0,0 0,1 0,17 0,1 0,0 0,-19 0,19 0,-19 0,-18 0,-19 0,-38 0,20 0,-1 0,1 0,36 0,1 0,37 25,-19-25,0 0,0 0,0 0,-18 26,37-26,-1 24,1-24,19 0,-1 0,0 25,1-25,-1 0,1 0,-20 0,20 0,-19 0,18 0,-37 0,-18 0,-1-25,-18 25,-18 0,36-24,1 24,37 0,-1 0,20 0,-1 0,-18 0,18 0,1 0,-1 0,-18 0,18 0,-18 0,19-26,-1 26,0 0,-18-25,19 1,-20 24,1-25,19 25,-1-24,-18 24,0 0,-19-26,0 26,0-25,-18 25,-1 0,-36-24,-38 24,19 0,-19 0,56 0,18 0,20 0,17 0,1 0,19 0,-20 0,20 0,-19 0,-1 0,1 0,0 24,0-24,18 0,1 0,18 25,-19-25,-18 0,0 0,18 26,0-2,-37 1,1-25,-20 24,19 1,19-25,0 26,18-26,-18 24,19-24,18 25,-19-25,0 24,1 1,18 1,-19-2,19 1,0-1,0 1,0 1,0-2,0 1,0-1,0 51,0-50,0-1,0 27,0-2,0 0,0-23,0-2,0 1,19-25,-19 24,18 1,-18 1,19-26,-19 24,0 1,19-1,-19 1,18 1,-18-2,0 1,19-1,-19 1,18 25,1-25,-19-1,19 1,-1 1,19-2,-37 1,38-25,-38 25,18-1,-18 2,19-26,-19 24,18-24,1 0,-19 25,19-25,-1 0,19 25,-18-25,0 24,-1-24,20 0,-38 26,18-26,1 0,18 0,-18 0,18 24,-19-24,1 0,0 25,18-25,-19 25,1-25,18 24,-18-24,-1 0,1 0,0 0,-1 0,1 0,-1 0,1 0,0 0,-1 0</inkml:trace>
  <inkml:trace contextRef="#ctx0" brushRef="#br0" timeOffset="18137.9821">9413 5488,'0'75,"0"-26,19-24,-19-1,0 27,19-27,-19 1,18-1,-18 2,19-1,-1-1,1 1,0-25,-1 0,1 0,-1 0,1 0,0 0,18 0,-19 0,1 0,18 0,0 0,-37-25,19 1,0 24,-1-25,1 25,-19-26,37 2,-18-1,-1 1,19-1,-37-1,38 26,-38-24,18 24,1-25,0 1,-1 24,-18-25,19 25,-1 0,1-26,0 26,-19-24,18 24,-18-25,37 25,-18-24,0 24,-1-25,1-1,-1 26,1 0,0-24,18-1,-19 25,1-24,37 24,-38-25,1-1,18 2,-18-1,18 1,0 24,-18-25,-1-1,1 26,0 0,-19-24,18 24</inkml:trace>
  <inkml:trace contextRef="#ctx0" brushRef="#br0" timeOffset="21327.6848">16334 7299,'56'0,"0"0,-1-24,1 24,0 0,37-25,-19 25,75 0,-37-26,-1 26,38 0,-19 0,75 0,-19 0,19 0,-1 0,-55-24,0 24,0 0,-37 0,-1 0,-18 0,19 0,-19 0,-19 0,1 0,-20 0,20 0,-19 0,18 0,38 0,-38 0,-18 0,18 0,-18 0,0-25,0 25,0 0,-19 0,-19 0,38-24,-37 24,18-25,0 25,-18 0,18 0,0-26,0 26,-18 0,0 0,-1 0,-18-24,19 24</inkml:trace>
  <inkml:trace contextRef="#ctx0" brushRef="#br0" timeOffset="23047.5849">2753 7846,'38'0,"-1"0,19 0,-1 0,20 0,-19 0,18 0,0 0,-18 0,0 0,18 0,1 0,55 24,0-24,38 0,18 0,-19 25,1-25,-38 0,19 0,-38 0,-36 0,18 0,-37 0,-19 0,19 0,-38 0,1 0,-1 0,1 0,0 0</inkml:trace>
  <inkml:trace contextRef="#ctx0" brushRef="#br0" timeOffset="29967.7571">1823 9086,'19'0,"18"0,0 0,-18 0,37 0,-19-26,19 26,18 0,0 0,75 0,-74 0,73 0,-17-24,-1 24,-56 0,57 0,-38 0,55 0,-55 0,38 0,-1 0,0 0,19-25,0 25,-19-25,-18 25,18-24,-37 24,0 0,-37-26,18 26,-37 0,19 0,37-25,-37 25,37 0,-19 0,-18 0,19 0,-38 0,-19 0,20 0,-20 0,1 0,-1 0,38 0,0 0,18 0,1 0,-1 0,-18 0,0 0,18 0,-18 0,0 0,0 0,0 0,37 0,37 0,0 0,19 0,18 0,38 0,-56-24,18 24,-55-25,-38 25,1 0,-20 0,20 0,-1 0,57 0,-57 0,0 0,19-24,-55 24,-1 0,-19-26,20 26,17 0,-17 0,-1 0,19 0,-1 0,1 0,0 0,-19 0,19 0,-19 0,0 0,1 0,17 0,1 0,0 0,0 0,0 0,55-25,-18 25,0 0,0 0,-37 0,-19 0,-18 0,0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4:19:27.043"/>
    </inkml:context>
    <inkml:brush xml:id="br0">
      <inkml:brushProperty name="width" value="0.05292" units="cm"/>
      <inkml:brushProperty name="height" value="0.05292" units="cm"/>
      <inkml:brushProperty name="color" value="#FF0000"/>
    </inkml:brush>
  </inkml:definitions>
  <inkml:trace contextRef="#ctx0" brushRef="#br0">1898 2623,'37'0,"-19"0,1 0,0 0,18 0,56 0,-37 0,-1 0,38 0,-18 0,-1 0,-37 0,-18 0,18 0,-18 0,-1 0,20 25,18-25,37 0,37 0,0 0,19 0,-19-25,-37 25,-19 0,1-24,-19 24,-1 0,1 0,-18-25,17-1,-36 26,37 0,0 0,-1 0,20 0,-1 0,-18 0,18 0,-18 0,0 0,18 0,38 0,-38 0,1 0,-19 0,0 0,-38 0,1 0,18 0,37 0,-18 0,0 0,18-24,-18 24,-19 0,1 0,-1 0,0 0,19 0,-19 0,19 0,-19 0,19 0,-19 0,19 0,0 0,0 0,-1 0,38 0,0 0,38 0,-20 0,-36 0,-1 0,-18 0,-38 0,1 0,37 0,-38 0,20-25,-1 25,37 0,1 0,55-24,-18 24,-38 0,-18 0,-38 0,1 0,18 0,-18-25,-1 25,20 0,-20 0,1 0,18 0,19-26,-19 26,19 0,-19 0,-18-24,-1 24,19 0,-18 0,0 0,18 0,0 0,19 0,0 0,-19 0,-18 0,-1-25,19 25,1 0,-20-24,19-1,1 25,-20 0,19 0,1 0,-38-26,18 26,1 0,-1 0,1 0,-19-24,19 24,-1-25,1 25,-19-24,18 24,-18-51,19 27,0-1,-19-24,0 23,0 2,-19-25,0 23,19 1,-18 1,18-1,-37 1,-1-27,20 27,-38-25,37 23,-18-23,-19 24,38-25,-19 50,-1-49,-55-2,37 51,-18-24,0 24,-57-25,-17 25,-1 0,0 0,-37 0,37 0,0 0,56 0,-56 0,1 0,55 0,-38 0,57 0,-38 0,38 0,-1 0,38 0,-37 0,18-24,-18 24,-1 0,-36 0,36 0,1 0,-1 0,1 0,-19 0,37 0,0 0,-37 0,19 0,-1 0,1 0,0 0,-1 0,-36 0,36 0,1 0,-19 0,37 0,-18 0,-1 0,19 0,0 0,19 0,19 0,-20-25,1 25,0 0,-19 0,0 0,-18 0,37 0,0 0,-1 0,1 0,0 0,0 0,18 0,1 0,-1 0,-18 0,-19 0,0 0,38 0,-20 0,1 0,-19 0,19-26,-19 26,38-24,-20 24,20 0,-19 0,18 0,0 0,1 0,-1 0,1 0,-1 0,0-25,1 25,-1 0,-18 0,18 0,-18 0,0 0,18 0,1 0,-19 0,18 0,0-24,1 24,-19 0,-1 0,-17 0,17 0,20 0,-1 0,1 0,-1 0,0 0,-18 0,19 0,-1 0,0 0,-18 0,19 0,-1 0,0 0,1 0,18 24,-19-24,1 0,18 25,-19-1,19 2,-19 23,1 26,-1-26,0 0,-18 2,37 24,-18-2,-1-22,0-2,19-25,0 27,0-27,-18 1,18 25,0-25,0-1,0 1,0-1,0 27,0-27,0 1,0-1,0 2,0-1,18-25,-18 24,19-24,0 25,-1-1,1 2,-1-1,20-1,-1 1,-18 25,18-25,-19-1,20-24,-38 25,18-25,1 0,-1 0,1 24,0-24,-1 0,1 0,-1 26,1-26,0 0,-1 0,1 0,-1 0,1 0,0 0,-1 0,1 0,18 0,-18 0,-1 0</inkml:trace>
  <inkml:trace contextRef="#ctx0" brushRef="#br0" timeOffset="4624.0668">8334 2028,'56'-49,"-19"23,1 26,-1-25,-19 1,1 24,18-25,-18 1,-1 24,1 0,-19-26,37 26,-18-49,37 49,18-49,0-2,19 2,-37 23,-18 2,-1-1</inkml:trace>
  <inkml:trace contextRef="#ctx0" brushRef="#br0" timeOffset="5696.2009">8911 1507,'74'0,"-36"0,18 49,37-24,-56-25,-19 0,1 24,0-24,-1 0,1 0,-19 26,18-26,1 0,-19 25,-19-1,1 27,-1-2,1-25,-1 1,0 1,19 23,-18-49,18 24,0 1,-19 1,19-2,-18-24,-1 49,19-23</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6T06:02:15.862"/>
    </inkml:context>
    <inkml:brush xml:id="br0">
      <inkml:brushProperty name="width" value="0.05292" units="cm"/>
      <inkml:brushProperty name="height" value="0.05292" units="cm"/>
      <inkml:brushProperty name="color" value="#FF0000"/>
    </inkml:brush>
  </inkml:definitions>
  <inkml:trace contextRef="#ctx0" brushRef="#br0">7534 12712,'19'0,"18"0,-18 0,-1 0,38 0,0 0,0 0,0 0,18 0,-18 0,37 0,-74-24,-1 24,1 0,-1 0,-18-25</inkml:trace>
  <inkml:trace contextRef="#ctx0" brushRef="#br0" timeOffset="2743.5729">3032 6784,'0'-25,"0"50,0 74,0-24,0 25,-18-2,18-23,-19 24,19 1,0-51,-18 26,18-2,0 2,-19 25,19-2,0 52,-19 23,1-49,-1 0,1 0,18-25,0-25,-19 26,19-26,0-24,0 24,-19 0,19 1,0 0,0-26,-18 50,18-49,-19 24,19-24,-18 0,18 24,0 0,0 0,0 1,-19 25,19-27,0 2,0 25,0-27,0 27,0-1,0 1,0 24,0-25,0 25,0-50,0 1,0-2,0 2,19 25,-1-25,-18 23,19-23,-19 0,0 23,0 1,0 1,0-25,0 23,0-23,0-26,0 26,0-51,18 1,-18 1,0-2,0 1,0-1,0 27,19-27,0 26,-19-26,0 2,18-2,1 1,-1-25,20 0,17 0,1 25,0-25,18 24,19 2,56-2,37 26,0-26,19-24,0 26,18-2,-19-24,-36 0,37 0,-38 0,-18 25,-19-25,-37 0,19 0,-19 0,-19 0,-18 0,0 0,0 0,18 0,0 0,1-25,18 1,-56 24,0-26,-18 26,-1 0,1 0,18-24,-18 24,18-25,19 25,-19 0,-18-25,-1 25,1 0,-19-24</inkml:trace>
  <inkml:trace contextRef="#ctx0" brushRef="#br0" timeOffset="3721.1187">6381 12663,'19'0,"-1"0,19 0,-18 0,0 0,-1 25,1-25,-1 24,1-24,0 0,-19 26,18-26,1 0,-19 24,18-24,-18 25,19-25,-19 49,0-23,0 23,0 0,0-23,0-2,0 1,0 0,-19 25,-18-26,37 1,-37 24,18-23,-18 23,19 0,-1-49,19 26,0-2,-19-24,19 25,-18-25,18 25,18-25</inkml:trace>
  <inkml:trace contextRef="#ctx0" brushRef="#br0" timeOffset="4751.8021">7832 12787,'19'0,"-19"75,0-26,0 0,0 1,0 24,0-24,0 0,0 0,0-26,0 1,0 0,0-1,0 2</inkml:trace>
  <inkml:trace contextRef="#ctx0" brushRef="#br0" timeOffset="6511.4851">8093 13084,'18'0,"1"0,-1 0,20-24,-20 24,1-25,-1 0,1 25,-19-24,19 24,-19-26,0 2,0-1,0 0,18 1,-18-2,0 2,-18 24,-1 0,0 0,1 0,-1 0,1 0,-1 0,0 24,1-24,-1 0,19 26,-18-26,18 24,-19 1,19 0,-19-25,19 24,0 2,-18-2,18 26,0-26,0 2,0-2,0 26,0 0,0-26,0 1,0 24,0-23,18 23,1-49,-19 25,19-1,-1 2,1-26,-1 24,20-24,-20 0,1 0,-1 0,1 0,0 0,-1 0,19-24,-18-2,0 2,-1-1,1 25,-1-25,-18 1</inkml:trace>
  <inkml:trace contextRef="#ctx0" brushRef="#br0" timeOffset="8599.0253">8446 12862,'37'24,"-18"50,-19-24,0-25,0 24,18 1,-18 0,0-26,0 26,0 0,0-26,0 2,0-2,0 1,0 0,0-50,0 0,0-25,0 1,0 24,19 1,-19-26,0 25,0 0,19 25,-19-24,18-2,1 26,-19-24,0-1,18 25,-18-25,19 25,0 0,-1 25,-18 0,19-1,-19 2,0-2,18-24,-18 25,0 0,19 25,-19-1,0-24,0-1,0 2,0-52,0-23,0 0,0-1,0 25,0 0,19-25,-1 26,-18-1,19-24,-1 49,-18-26,19 2,0-1,-1 25,-18-25,19 25,-1 0,1 0,0 0,-19 50,18-26,-18 2,0-2,19 50,-19-48,0 23,0-24,0-1,0 2,0-2,0 1,0 0,0-1</inkml:trace>
  <inkml:trace contextRef="#ctx0" brushRef="#br0" timeOffset="9711.9875">9153 12911,'0'-25,"0"50,0 74,0-25,19 50,-19-49,0 24,0 1,0-26,0 25,0-50,0 26,0-26,0 1,0-25,0 0,0-1,0 2</inkml:trace>
  <inkml:trace contextRef="#ctx0" brushRef="#br0" timeOffset="11328.2894">9134 12836,'19'0,"0"0,18 0,-19 0,1 0,0-24,-1 24,1 0,-1-25,1 25,0 0,-1 0,1 0,-1 0,-18 25,0-1,0 2,0-2,0 1,0 0,0-1,0 2,0-2,0 1,-18 0,18-1,0 2,-19-26,19 24,-18-24,18 25,-19-25,0 25,1-25,-1 0,19 24,-18-24,-1 26,0-26,1 0,-1 0</inkml:trace>
  <inkml:trace contextRef="#ctx0" brushRef="#br0" timeOffset="15368.5916">9655 13159,'37'0,"38"0,-1 0,56 0,-55 0,-1 0,57-25,-76 25,20 0,-57 0,20 0,-1 0,0-24,-18 24,18 0,-19 0,1 0,0 0</inkml:trace>
  <inkml:trace contextRef="#ctx0" brushRef="#br0" timeOffset="16823.3904">10437 12960,'18'0,"1"0,-1 0,1 26,0-26,-1 24,-18 1,19-25,-19 25,18-25,-18 24,38 2,-38-2,18-24,-18 25,0 0,0-1,0 2,0-2,0 1,0 0,0-1,-18 26,-1-50,19 50,-37-26,37 2,-19-26,1 24,18 1,-19-25</inkml:trace>
  <inkml:trace contextRef="#ctx0" brushRef="#br0" timeOffset="30727.6979">9525 12738,'-19'-26,"1"2,-1-26,1 26,-1-2,0 1,1 1,-1-1,1 1,-38-27,37 27,1-1,-20 1,1-27,0 51,18-49,1 49,-19-24,37-2,-19 26,0 0,1-25,-20 1,20 24,-1 0,-37 0,19-25,-19 25,19-24,0 24,18 0,-18 0,0 0,-19 0,0 0,1 0,-1 0,0 0,37 0,1 0,-19 0,18 0,-18 0,18 0,-18 0,0 0,0 0,-1 0,-17 0,17 0,1 0,0 0,0 0,-1 0,20 0,-1 0,-18 0,0 24,18-24,-18 0,18 25,-18-1,0 1,0-25,18 0,1 0,18 26,-19-26,0 24,1 1,-1-25,1 49,-1-49,0 26,1 23,-1-49,1 49,-1-23,0 23,1 0,-1-23,19-2,-18 26,-1-26,19 26,0-25,-19 24,19-23,0-2,-18 26,18 0,0-26,0 1,0 0,0-1,0 2,0 23,0 0,0-23,18-2,-18 1,0 0,0-1,19 2,-19-2,19 1,-1-25,-18 25,19-1,-1 26,20-25,-20 24,19 26,-18-26,18 1,38 24,-57-24,38 0,0 0,-19-26,0 50,0-48,-18 23,18-49,-18 25,-1-25,-18 24,19 2,0-26,-1 25,1-25,-19 49,37-49,0 24,-18 2,0-26,18 0,19 25,-19-1,19 1,-19-25,0 0,0 0,0 24,1-24,-20 0,38 0,-19 0,19 0,0 0,-19 0,0 0,0 0,-18 0,0 0,18 0,0 0,37 0,-36 0,17 0,1 0,0-24,37-25,-56 24,19-1,-19 2,1-1,-1 25,-37-24,37-1,-18-1,-1 2,1-25,18 24,0-1,-18-23,18 0,-18 23,-19 2,0-1,18 25,-18-25,19 1,-1-2,-18 2,0-1,0 0,0-25,0 26,0-1,0 0,0-25,0 26,0-26,0 0,0 26,0-26,0 26,0-26,0 25,0 0,0-25,0 26,0-1,0 0,0 1,-18-26,-1 25,1 0,18 1,-19-2,19 2,-19-1,19 0,-18 1,18-2,-19 26,19-24,0-1,-18 25,18-25,-19 25,19-24,-19 24,1-26</inkml:trace>
  <inkml:trace contextRef="#ctx0" brushRef="#br0" timeOffset="40032.2864">11088 12986,'0'-26,"93"26,18 0,20-24,-1 24,-19 0,1 0,-38 0,-55-25,18 25,0 0,1 0,-1 0,-19 0,1 0,37 0,-56-25,18 25</inkml:trace>
  <inkml:trace contextRef="#ctx0" brushRef="#br0" timeOffset="40897.2141">11720 13010,'0'74,"0"-24,0 24,0-24,0 24,0-24,0 0,0 0,0-1,0 0,0 26,0-26,0 26,0-50,0-1,0 2,0-2,0 1,0 0,0-1,0 2,19-26</inkml:trace>
  <inkml:trace contextRef="#ctx0" brushRef="#br0" timeOffset="42487.9373">12111 12762,'18'74,"-18"-48,0 48,19-50,-19 51,0-50,0-1,0 26,0 0,0 0,0-1,0 0,0 26,0-26,0 1,0 0,0 0,0-26,0 1,-19 0,19-1,0 2,0-2,0 1,0 0,0-1,-18 2,18-2,0 1,0-100,0 51,0-50,18 48,-18-23,0 24,19-49,0 49,-19 0,18 1,1 24,-19-50,19 25,-1 25,1 0,-1 0,1 0,0 0,-19 25,0 25,0-26,0 50,0-24,0-25,0 0,0 25,0-26,0 1,0 0,0-1,0 2,0-2,0 1</inkml:trace>
  <inkml:trace contextRef="#ctx0" brushRef="#br0" timeOffset="43992.7346">12502 13630,'0'-24,"18"24,19 0,-18 24,0-24,-1 0,1 0,-1 0,1 0,-19-24,0-2,0 2,-19 24,19-25,-18 25,18-25,0 1,-19 24,1 0,18-26,-19 26,0 0,19 26,-18-26,-1 49,19-24,0-1,0 26,-18-50,18 25,0 24,0-23,0-2,0 1,0 0,0-1,0 2,18-26,1 24,-1 1,1-25,0 25,-1-25,1 24,-1-24,1 0,0 0,-1 0</inkml:trace>
  <inkml:trace contextRef="#ctx0" brushRef="#br0" timeOffset="45287.4756">12743 13482,'19'0,"0"0,-1 0,1 0,-1 0,-18 24,19 1,-19 0,0-1,19-24,-19 50,0 0,0-26,0 2,0-2,0 1,0 0,0-1,0-48,0-26,0 0,0 1,0 24,0-25,0 26,18-26,1 0,-19 26,18-26,-18 26,19 24,-19-26,19 2,-19-1,18 25</inkml:trace>
  <inkml:trace contextRef="#ctx0" brushRef="#br0" timeOffset="48167.5718">13022 13482,'0'-26,"19"26,0 0,-1 0,1 0,-19 26,0-2,18 1,-18 0,0-1,0 2,0-2,0 1,0 0,0-1,0 2,0-2,0 1,0-50,0-25,19 50,-19-24,19-1,-19 0,18 25,-18-24,19-2,-1 26,1 0,-19-24,19 24,-1 0,-18-25,19 25,0 0,-1 0,1 0,-1 25,-18-1,0 2,19-2,-19 1,0 0,0 25,0-26,0-48,0-26,19 0,18 0,-37 1,37 24,-18-25,-1 26,-18-1,19 25,-19-25,18 25,1 0,0-24,-1 24,19 0,-18 24,0 1,18 0,-37-1,37 2,-37-2,0 26,19-50,-19 24,18-24,-18 50,0-25,0 0,0-1,0 2,0 23,0-24,0-1,0 26,0-25</inkml:trace>
  <inkml:trace contextRef="#ctx0" brushRef="#br0" timeOffset="50183.583">14101 13556,'0'0,"-18"0,18-25,-19 25,19-25,-18 25,-1 0,0 0,1 0,18 25,-19-25,1 0,18 25,-19-1,0 2,19-2,-18 1,-1 0,19-1,0 2,0-2,-18-24,18 25,0 0,0-1,0 26,0-25,18-25,1 25,-1-25,1 24,0-24,-1 0,-18 26,19-26,-1-26,-18 2,19-26,-19 26,19 24,-19-26,0 2,18-1,-18 0,0 1,0-2,19 2,-19-1,0-24,0 23,0 2,0-1,0 0,0 1,0-2</inkml:trace>
  <inkml:trace contextRef="#ctx0" brushRef="#br0" timeOffset="52399.8484">14157 13506,'19'0,"-1"0,1 0,-19 25,0 24,0-23,0-2,0 1,0 0,0-1,0 2,0-2,0 1,0 0,0-75,19 50,-1-50,-18 26,19-26,-1 26,-18-26,19 50,-19-25,19 25,-19-25,18 25,-18-24,19 24,-19-26,19 26,-1 0,1 0,-1 0,1 0,-19 26,19-2,-19 1,0 0,18 25,-18-26,0 1,0-50,19-25,-1 50,-18-24,19 24,0-25,-1 0,1 1,-1 24,1 0,0 0,-1 0,1 24,-1 26,-18-26,0 26,0 0,19 24,-19 0,0 1,0-26,0 26,0-26,0-23,0-1,0-1</inkml:trace>
  <inkml:trace contextRef="#ctx0" brushRef="#br0" timeOffset="53815.6068">14920 13606,'19'0,"-1"0,1 0,-1 0,1 0,0 0,-1 0,-18-26,19 26,-19-24,18-26,-18 26,0-2,0 2,-18 24,-1 0,1 0,-1 0,-18 0,18 0,1 0,-1 0,0 0,1 24,-1 2,1-2,18 1,-19 0,0-1,19 2,0-2,0 26,0-26,0 26,19-25,-19 0,19-1,-1 2,1-2,18 1,-18 0,18-1,0 2,-18-2,-1-24,1 0,-19 25,18-25,1 0,0 0,18 0,-19 0</inkml:trace>
  <inkml:trace contextRef="#ctx0" brushRef="#br0" timeOffset="54527.6421">15311 13184,'18'24,"1"2,0 48,-1 0,-18 0,0 26,0-26,0 26,0-26,0 0,0-24,0-26,0 2,0-2</inkml:trace>
  <inkml:trace contextRef="#ctx0" brushRef="#br0" timeOffset="55073.3015">15236 13580,'19'0,"-1"0,20 0,-1 0,19-24,0 24,-1-25,38-24,-18 23,-19 26,-19-49,-19 49,1 0,-38 0,1 0</inkml:trace>
  <inkml:trace contextRef="#ctx0" brushRef="#br0" timeOffset="57351.567">15776 13754,'0'-24,"18"24,1-26,0 2,-1-1,-18-50,0 26,0 24,-18 25,-1 0,0 0,1 0,-1 25,19 0,-37-1,37 26,-19-25,1 0,18-1,0 26,-19 0,19-26,0 2,0 23,0-24,0-1,0 2,19-26,-1 0,1 24,18 1,-18 24,-1-49,1 26,0-26,-1 0,1 0,-1 0,1 0,0 0,18-26,0-72,19 48,-56 0,37 0,-37 26,0-1,19 0,-19 1,18-2,-18 2,0-1,0 0,0 1,0-2,0 2,0-1,0-24,0 23,0 2,0-1,0 0,0 1,0-2,-18 26,18-24,0 48,0 51,0-26,18-23,-18-2,19 26,-1-26,-18 2,19-2,-19 1,37-25,-37 25,0-1,19 2,-1-2,-18 1,19 24,-19-23,0-2,0 50,0-24,0 0,0 0,0-1,-19 0,1-23,-1-1,19 24,-18-25,36-24,1 0,-1 0,20 0,-20 0,1 0,18 0,0 0,1-24,-20 24,19-25,1 1,-20 24,1 0,-1 0,1 0</inkml:trace>
  <inkml:trace contextRef="#ctx0" brushRef="#br0" timeOffset="78496.0768">11385 12588,'19'-25,"37"25,-19-24,0 24,0 0,38 0,-19 0,18 0,-18-25,18 25,19-24,-37 24,0 0,0 0,0 0,-1 0,1 0,37 0,0 0,19 0,-19-26,-19 26,38 0,-38 0,1 0,-1 0,-18-25,18 25,38 0,0 0,36 0,38 0,-18 0,-1 0,-55 0,-19 0,-19 0,-18 0,0 0,-37 0,-1 25,1-25,55 0,-37 26,19-2,19 1,36-1,-36 1,-1-25,0 26,1-2,-38-24,0 25,1-25,-1 0,-19 0,1 0,18 0,38 49,-20-49,1 50,19-25,-1-25,0 25,-36-1,-20-24,1 26,-1-26,1 0,0 24,18-24,0 50,19-26,37 2,0-2,0 26,-37 0,-38-50,20 0,-38 24,18-24,-18 25,19-25,-19 25,18-25,1 0,-19 24,19-24,-19 26,18-2,-18 1,19 24,-19-23,18-2,-18 26,0-26,19 26,0 0,-1 24,-18-24,0 0,19-1,-19-24,0-1,0 2,0-2,0 1,0 0,0-1,0 2,0-2,-19 1,19 24,-18-23,18 23,-19-49,19 25,-19-1,19 2,-18-1,-1-25,1 49,-20-25,38 27,-55-27,36 1,0 25,-36-25,17 24,-18-25,1 27,-20-2,-36 1,55-50,-37 49,0-24,0 25,0-25,18-25,20 24,-20 1,19-25,-18 0,18 0,0 0,0 0,-18 0,-19 0,0 0,-56 0,0 0,-18 0,-19 0,18 0,20 0,-38-25,74 25,-18 0,18-24,19 24,19 0,-19 0,18-25,1-1,-19 2,0 24,18-25,20 1,-1 24,0 0,19 0,18 0,1-25,-20 25,20-26,-19 26,-1-24,-17-1,36 1,0 24,-18 0,19 0,-1-25,-18-1,18 26,-18-24,0-1,-38 1,19-27,-18 27,-19-50,56 74,-19-50,19 25,0 1,18-27,-18 51,0-24,18-1,0-24,1 49,-1-50,-18 50,18-50,1 50,18-24,-19 24,19-26,-18 2,-1-1,0 0,1-25,-1 26,-18-1,18-50,-18-23,37 72,-37-48,18 24,19 1,-18 0,-1-1,0 0,19 26,0-2,0-23,-18 24,18-25,0 1,0 24,0-25,-19 26,19-1,0 0,0 1,0-2,0 2,0-1,0 0,0 1,0-2,19 2,-19-1,18 0,20-25,-20 25,-18 1,19-1,0 1,-19-2,18 26,1 0,-1 0,1-25,0 25,18 0,-19 0,1 0,0 0,-1 0,1 0,-1 0,1 0,0 0,-1 0,1 0,-1 0,-18 25,19-25,-19 26,19-26,-1 0,1 24,-1-24</inkml:trace>
  <inkml:trace contextRef="#ctx0" brushRef="#br0" timeOffset="85688.2299">7534 14300,'-18'50,"-1"-1,1-24,18 25,-19-50,0 49,19 0,-18-23,-1-1,19-1,0 1,-18-1,-1 51,0-50,1 50,-1-51,1 25,18 26,-19-50,0-1,19 2,0-1,-18-1,18 1</inkml:trace>
  <inkml:trace contextRef="#ctx0" brushRef="#br0" timeOffset="86967.7324">7144 14499,'0'-25,"37"-1,19-47,18 22,-18 2,37-50,0-1,19-24,-19 26,-38 23,-17 50,-38 1,0 148,0 0,-19 0,0 25,1-50,-1 25,1-50,18-24,0-25,0-1,0 25,0-23,0-1,0-1</inkml:trace>
  <inkml:trace contextRef="#ctx0" brushRef="#br0" timeOffset="88887.301">7627 15267,'0'-49,"0"-1,19 25,-19 1,19 24,-1 0,-18-25,19 25,-1 0,1 0,0 0,-1 0,1 0,-1 25,-18 24,0 1,0-25,0 24,-18-25,-1 27,19-27,0 1,-18-25,18 24,0 2,-19-1,19-1,-19 1,1 1,18-2,0 1,56-1,-1 1,-17-25,-1 0,19 0,-19 0,-18 0,-1 0,1 0,-1 0,1 0,18 0,0 0,-18 0</inkml:trace>
  <inkml:trace contextRef="#ctx0" brushRef="#br0" timeOffset="90615.7522">8316 15192,'0'-24,"-19"24,1 0,-1 0,19 24,0 2,-19-1,19-1,0 1,0-1,0 2,0 23,0-24,0-1,19-24,-19 26,19-26,-19 25,18-25,1 0,-19 24,18 1,-18 1,19-2,-19 1,0-1,0 1,0 1,0-2,0 1,0-1,-19-24,19 25,-18-25,-1 0,1 0,-1 0,0 0,1 0,-1 0</inkml:trace>
  <inkml:trace contextRef="#ctx0" brushRef="#br0" timeOffset="91672.1778">8279 15192,'18'0,"1"0,-1 0,1 0,0 0,-1 0,1 0,-1 0,1 0</inkml:trace>
  <inkml:trace contextRef="#ctx0" brushRef="#br0" timeOffset="93544.14">8651 14970,'0'-26,"-19"26,0 0,1 0,-1 0,1 0,18 26,0-1,0-1,0 1,0 25,0-25,0-1,0 1,18-25,-18 24,19-24,-1 0,1 0,0 0,-1 0,-18-24,0-1,0 1,0-1,0-1,0 2,0-1,0 1</inkml:trace>
  <inkml:trace contextRef="#ctx0" brushRef="#br0" timeOffset="95367.885">9134 15267,'-18'0,"-1"0,1 0,-1 0,0 0,1 0,-1 0,0 0,1 0,-19 25,37-1,-19-24,0 0,1 26,-1-26,19 25,-18-25,18 24,0 1,0-1,-19 27,0-27,19 27,0-2,0-25,0 1,0 1,0-2,0 1,0-1,38 1,-20 1,1-26,-1 24,1 1,0-25,-1 0,1 0,-1 0,1 0,0 0,-1 0,1 0,0 0,-1 0,1 0,-1 0,1 0,0 0,-1-25,1 25</inkml:trace>
  <inkml:trace contextRef="#ctx0" brushRef="#br0" timeOffset="101975.9283">7590 14871,'19'0,"18"-51,0 27,-18 24,-1 0,1-25,0 25,-1 0,1-24,-1 24,1 0,0 0,-1 0,1 0,-1 0,1 0,0 0,-1 0,1 0,0 0,36-25,-36 25,18 0,-18-26,37 26,-19 0,-19 0,20-24,-20 24,19 0,-18 0,0 0,18 0,0 0,0 0,0 0,1 0,-20 0,19 0,1 0,-20 0,1 0,18 0,0 0,0 0,19 0,-37 24,18-24,0 0,-18 26,-1-26,20 0,-20 25,38-25,-37 49,-1-25,20-24,-20 0,1 26,-1-26,1 25,-19-1,19-24,-1 25,19-1,-18 2,0-1,-1-1,1-24,-19 49,18-49,1 51,-19-27,19 25,-19 26,18-26,-18-23,0-1,0 24,19-25,-19 2,0-1,0-1,0 1,0 1,0-2,0 1,0-1,0 1,0 1,0-2,0 1,0-1,0 1,0 1,-19-26,19 24,0 1,-18-25,-1 24,19 1,-19 1,1-2,-1-24,1 25,-1-1,0-24,19 25,-37-25,0 26,18 23,-18-49,-19 24,38 1,-19-25,-1 26,20-2,-1 1,-18-25,0 24,18-24,-37 0,19 25,-19 1,19-2,0-24,0 0,-1 0,1 25,19-25,-1 0,-37 0,19 0,-19 0,19 0,-19 0,0 0,19 0,0 0,0-25,-19 1,37-2,-18 26,0 0,-38-25,38 1,0 24,18 0,-18-25,0 25,18-24,1 24,-1 0,1 0,18-26,-19 26,0-25,-18 25,37-24,-18 24,-1-25,0 25,19-24,-18 24,18-26,-19 26,19-25,-18 25,-1-49,0 25,1-2,-19-23,37 0,-38 23,20-48,-19 50,18-27,19 2,-19 25,1-2,18-23,-19-2,19 27,0-1,0 1,-18-1,18-1,0 2,0-1,0 1,0-1,0-1,0 2,18-1,-18 1,19 24,-19-25,0-1,18 26,-18-24,19 24,0 0,-19-25,18 25,1 0,-19-24,18-1,1 25,0-26,-1 26,1-24,-1 24,1-25,0 1,-1 24,1 0,-1 0,-18-25,19 25,0 0,-1 0,1 0,-1 0,20 0,-20 0,1 0</inkml:trace>
  <inkml:trace contextRef="#ctx0" brushRef="#br0" timeOffset="129456.1518">10288 7330,'18'0,"20"0,-20 0,19 0,1 0,-20 0,1 0,-1 0,1 0,0 0,-1 0,1 0,18 0,-18 0,18 0,-19 0,20 0,17 0,1 0,19 0,-20 25,20-25,-19 0,18 0,-55 0,18 0,-18 0,-1 0,1 0,-1 0,20 0,-1 0,19 24,-1-24,1 0,0 25,-19-25,-18 26,37-26,-19 0,37 0,-18 0,0 0,18 0,-37 24,1-24,-1 0,0 0,-18 0,18 0,-18 0,18 0,-19 0,20 0,-1 0,0 0,19 0,-38 0,38 0,-37 0,-1 0,20 25,-20-25,19 0,-18 0,18 0,-18 0,-1 0,1 0,0 0,-1 0,1 0,18 0,-18 0,-1 0,19 24,1-24,17 0,-36 0,18 0,-18 0,18 0,0 0,-18 0,-1 0,1 0,18 0,-18 0,0 0,18 0,-19 0,1 0,18 0,19 0,-19 0,-18 0,-1 0,20 0,-20 0,19 0,1 0,-1 0,0 0,0 0,19 0,0 0,0 0,-1 0,1 0,0 0,-37 0,18 0,-19 0,20 0,-1 0,19 0,18 0,1 0,-1 0,0 0,1 0,-19 0,-19 0,0 0,0 0,-18 0,-1 0,20 0,-20 0,1 0,18 0,19 0,0 0,-1 0,20 0,-38 0,38 0,-1 0,-37 0,-18 0,-1 0,20 0,-1 0,0 0,0 0,-18-24,18 24,0 0,-18 0,-1 0,20-25,-20 25,1 0,18 0,0 0,19 0,0 0,-19 0,19 0,0 0,-1 0,-17 0,17 0,-36 0,37 0,-37 0,18 0,19 0,-1 0,-17 0,17 0,1 0,-19 0,1 0,-20 0,19 0,-18 0,0 0,-1 0,1 0,18 0,-18 0,-1 0,1 0,-1 0,1 0,0 0,18 0,-19 0,1 0,18 0,0 0,1 0,17 0,1 0,0 0,0 0,0 0,0 0,18 0,19 0,-37 0,0 0,-19 0,0 0,-18 0,-1 0,1 0,-1 0,38 0,-19 0,1 0,-20 0,1 0,18 0,-18 0,-1 0,19 0,-18 0,18 0,19 0,0 0,0 0,18 0,-37 0,1-24,-1 24,19 0,-38 0,38-26,0 26,-19 0,19 0,0 0,-1 0,20 0,-19 0,-38 0,19 0,1 0,-20 0,1 0,18 0,0 0,0 0,1 0,36 0,-37 0,19 0,19 0,36 0,-36 0,-20 0,1 0,-19 0,1 0,-20 0,19 0,1 0,-1-25,19 25,-1 0,-17-24,17 24,-17 0,-1-25,0 25,0 0,-18 0,18 0,0 0,19 0,-19 0,1 0,-1 0,-19 0,1 0,0 0,-1 0,1 0,-1 0,1-24,0 24,-1 0,1 0,-19-26</inkml:trace>
  <inkml:trace contextRef="#ctx0" brushRef="#br0" timeOffset="171464.1647">7144 8868,'18'0,"20"0,-1 0,0 0,0 0,-18 0,18 0,-18 0,18 0,-19 0,1-25,18 25,-18 0,37 0,-38 0,19 0,-18 0,0 0,-1 0,19 0,-18 0,18 0,-18 0,18 0,0 0,19 0,-19 0,19 0,-19 0,1 0,-1 0,0 0,0 0,0 0,1 0,-1 0,19 0,-1 0,-17 0,-20 0,1 0,-1 0,1 0,0 0,18 0,-19 0,20 0,-1 0,0 0,0 0,0 0,1 0,-1 0,0 25,19-25,-19 0,0 0,38 0,-38 0,0 0,0 0,1 0,-1 0,0 0,0 0,0 0,-18 0,18 0,0 0,1 24,-1-24,0 26,19-26,-19 24,19-24,18 0,1 0,18 0,-19 25,-18-25,0 0,-38 0,1 0,0 0,-1 0,19 0,-18 0,18 0,-18 0,37 0,-38 25,19-25,1 0,-20 0,38 0,-19 0,-18 0,-1 0,20 0,-20 0,19 0,1 0,-1 0,19 0,-1 0,1 0,0 0,0 0,-19 0,0 0,1 0,-1 0,0 0,0 0,0 0,-18 0,18 0,-18 0,37 0,-19 0,0 0,19 0,0 0,-19 0,0 0,0 0,-18 0,-1 0,20 0,17 0,1 0,0 0,18 0,-36 0,-20 0,1 0,0 0,-1 0,1 0,-1 0,1 0,0 0,18 0,19 0,-19 0,0 0,19 0,0 0,-38 0,19 0,1 0,-20 0,19 0,-18 0,0 0,-1 0,1 0,-1 0,20 0,-1 0,-19 0,1 0,0 0,-1 0,94-25,-56 25,-19-25,-19 25,20-24,-20 24,1 0,0 0,-1 0,1 0,-1 0,20 0,-20 0,1 0,-1 0,1 0,0 0,18 0,-19 0,1-26,0 26,36-24,-36 24,18 0,-18-25,-1 25,-18-25,19 25,-19-24,19 24,-19-26,0 2,0-1,18 0,-18 1,19-26,-19 25,0 0,0 1,18-26,1 25,-19 0,0 1,0-2,0 1,0 1,0-1,0 1,0-2,0 1,-19 25,19-24,0-1,0 1,-18-2,18 1,0 1,-19-1,19 1,0-2,-18 26,-1-25,0 1,1 24,18-25,-19 1,1 24,-1-26,0 1,1 1,-1 24,1-25,-1 25,0-24,1 24,18-26,-37 1,18 25,-18-24,0-1,18 25,-18 0,18-24,-18 24,18 0,1-26,-1 26,0 0,-18 0,19 0,-1 0,0 0,-18-25,0 25,-19-24,0 24,1 0,-20 0,19 0,1 0,-20-25,19 25,19 0,-19 0,19 0,19 0,-38 0,0 0,0 0,0 0,-18 0,-1 0,20 0,-20 0,38 0,-19 0,38 0,-20 0,20 0,-38 0,0 0,0 0,-18 0,18-24,-18 24,-1 0,1 0,0 0,18-26,0 26,-19 0,20-25,-20 25,19 0,1 0,-1-24,19 24,-38 0,1-25,-19 25,18 0,1 0,0 0,18 0,19 0,-1 0,-18 0,1 0,-20 0,1 0,-38 0,19 0,19 0,-1 0,20 0,17 0,-17 0,-1 0,0 0,0 0,0 0,0 0,-18 0,37 0,0 0,-1 0,1 0,19 0,-38 0,19 0,-1 0,1 0,-19 0,19 0,0 0,-19 0,19-24,-19 24,19 0,-19 0,0 0,1-26,-1 26,37 0,-37-25,19 25,0 0,18-24,1 24,-1 0,-18 0,18 0,1 0,-1 0,0 0,1 0,-1 0,1 0,-20 0,20 0,-38 0,19 0,-19 0,19 0,0 0,18 0,-18 0,0 0,18 0,0 24,-18-24,19 0,-1 0,-18 25,18-25,-18 26,18-26,-36 24,36-24,0 0,1 25,-1-25,1 0,-1 24,0-24,1 25,18 1,-19-26,19 24,-19-24,19 25,-37 24,19-23,18-2,-19-24,19 49,-19-49,1 25,18 1,-19-2,19 25,-37 2,18-27,19 25,-18-24,-1 25,19-1,0-24,-18-25,18 50,0-25,0-1,0 1,0 1,0-2,0 1,0-1,18 1,1 1,18 23,-37-24,37-1,-18-24,-1 26,1-26,-19 24,19 1,-1-25,1 25,-1-25,1 24,0-24,18 26,0-2,-18 1,-1-25,1 25,0-25,-1 0,-18 24,19-24,-19 26,18-26,1 24,0-24,-1 0,1 25,-1-25,1 25,0-1,-1-24</inkml:trace>
  <inkml:trace contextRef="#ctx0" brushRef="#br0" timeOffset="175128.0829">21320 8942,'0'-24,"55"24,-36 0,18 0,0 0,1 0,36 0,-18 0,37 0,0 0,37 0,19 0,18 0,-18 0,-37 0,-38 0,-37 0,-18 0,0 0,-1-26,1 26,-1 0,1 0,18 0,-18 0,0 0</inkml:trace>
  <inkml:trace contextRef="#ctx0" brushRef="#br0" timeOffset="177775.9275">21338 8942,'0'100,"0"-2,0 76,0-25,0 24,-37-23,37-26,-19 25,1 24,18-49,0 75,0-26,0-74,0 1,0-1,0-25,0-50,0 2,0-1,0-1,0 1,0-1,0 2,0-1,0-1,0 27,0-2,0 0,0 1,0-1,0-24,0 1,0-2,18-24,-18 25,19-25,0 0,-1 0,19 24,1-24,-1 0,0 0,0 0,0 0,38 0,-38 0,0 0,1 0,-1 0,-19 0,20 0,-1 0,19 0,18 0,56 0,-18 0,-19 0,37 0,-56 0,1 0,-1 0,1 0,-19 0,18 0,-18 0,0 0,-38 0,1-24,18 24,-18 0,-1 0,19-25,-18 1,0 24,18-26,-19 1,1 1,18 24,-18-25,-1 25,-18-24,19-2,0 1,-19-24,0-1,0 1,0-2,0-22,18 22,-18 2,0-26,19 26,-19-26,0 26,0-26,0 26,0-50,0 25,-37-50,18 25,0 48,19 2,0 0,0-26,-18 51,18-27,-19 27,19-25,0 24,0-25,-18 0,-1 0,19 26,-19-26,19 0,0 26,0-1,0 0,0-25,0 1,-18 24,18 1,-19-26,19 0,-18 26,18-26,0 25,0 0,-19 1,19-2,-19 26,19-24,0-1,-18 25,18-25,-19 25,19-24,-18 24,-1 0,19-26,-19 26,19-24,-18 24,-1 0,1 0,18-25,-19 25,0 0,1 0,-1 0,1 0,18-25,-19 25,0 0,1 0,-1 0,1 0,18-24,-19 24,0 0,19-26,-18 26,-1 0,0 0,1 0,-1 0,1 0,18-24</inkml:trace>
  <inkml:trace contextRef="#ctx0" brushRef="#br0" timeOffset="180952.0396">21301 10654,'0'-26,"19"2,-1-1,1 25,-19-24,18 24,-18-25,19-1,-19 2,19 24,-1-25,-18 1,19-1,-1-1,1 2,0-1,-19 1,18 24,-18-25,19 25,-19-26,18 26,1-24,-19-1,19 25,-1-24,1 24,-19-25,18 25,1 0,0-26,-19 2,18 24,1 0,0-25,-1 25,1 0,-1-24,1-1,0 25,-1 0,1 0,-1-26,20 26,-20 0,19-24,1 24,-38-25,37 25,0 0,-18 0,18-24,-19 24,1 0,0 0,-1 0,-18-25,19 25,-1 0,1 0,0 0,36 0,1 0,-37 0,18 0,-18 0,18 0,-19 0,20 0,-20 0,19 0,-18 0,0 0,-1 0,1 0,-1 0,1 25,0-25,-1 0,1 24,0-24,-1 25,1-25,18 24,-37 2,19-26,-1 0,1 25,-1-25,1 24,-19 1,19-25,-1 0,-18 24,19-24,-1 51,1-51,-19 24,19-24,-19 25,18-1,1 2,-1-26,-18 25,19-1,-19 1,19-25,-19 24,18 27,1-51,-19 24,18 1,-18-1,0 2,19-1,0-1,-19 1,18-1,-18 2,0-1,19-25,-19 24,18-24,-18 25,19-25,-19 24,19-24,-19 26</inkml:trace>
  <inkml:trace contextRef="#ctx0" brushRef="#br0" timeOffset="184111.8458">21375 9810,'19'25,"-19"0,19-1,-19 2,0 23,0 0,0-23,18-1,-18-1,0 1,0-1,0 2,19-1,-19-1</inkml:trace>
  <inkml:trace contextRef="#ctx0" brushRef="#br0" timeOffset="185306.9573">21654 9810,'0'25,"0"50,0-50,0-1,0 1,0-1,0 2,0-1,0-1,0 1,0-1</inkml:trace>
  <inkml:trace contextRef="#ctx0" brushRef="#br0" timeOffset="185999.8823">21822 9835,'19'0,"-19"25,0-1,0 2,18 23</inkml:trace>
  <inkml:trace contextRef="#ctx0" brushRef="#br0" timeOffset="186912.3007">22008 9140,'0'26,"19"23,-19 26,0-26,0 0,0 1,0-25,0 0,0 25,0-26,0 1,0 24,0-23,0 48,0 0,0-24,0 0,0-25,0 24,0-25,0 2,0-1</inkml:trace>
  <inkml:trace contextRef="#ctx0" brushRef="#br0" timeOffset="187704.1352">22175 9760,'0'50,"0"-25,0 0,19-25,-19 24,19 2</inkml:trace>
  <inkml:trace contextRef="#ctx0" brushRef="#br0" timeOffset="188415.6731">22399 9686,'0'50,"0"0,0-26,0 1,0 24,0-23,0-1</inkml:trace>
  <inkml:trace contextRef="#ctx0" brushRef="#br0" timeOffset="189272.1203">22715 9290,'0'24,"0"1,0 24,0-23,0 23,0 26,0-1,0-50,0 26,0-25,0 24,-19-23,19-2,0 26,0-26,-18 2,18 23,-19-24,19-1,0 2</inkml:trace>
  <inkml:trace contextRef="#ctx0" brushRef="#br0" timeOffset="190399.9051">22827 9786,'0'49,"0"0,0-23,0-1,0-1,0 1</inkml:trace>
  <inkml:trace contextRef="#ctx0" brushRef="#br0" timeOffset="191088.6218">22975 9860,'0'50,"0"24,0-50,0 27,-18-2,18-25,-19-24,19 51</inkml:trace>
  <inkml:trace contextRef="#ctx0" brushRef="#br0" timeOffset="194463.9573">22306 10803,'0'24,"18"-24,1 0,-1 0,-18-24,-18-1,-1 25,1 0,-1 0,19 25,-19-25,19 24,0 1,19-1,0 2,-1-26,1 0,-1 0,-18 25,19-25,0-25,-19-1,0 2,-19 24,19-25,-19 25,1 0,18-75,0 26,-19-26,1 26,-1 0,19-1,0 25,-19 1,19-1,-18-1,18 2,0-1,-19-24,19 23,0 2,-18-1,18 1,0-1,0-1,-19 2,19-1,0 1,0-1,0-1,0 2,0-1,-19 25,19-24</inkml:trace>
  <inkml:trace contextRef="#ctx0" brushRef="#br0" timeOffset="196016.0883">22064 10256,'0'26,"18"-26,-18-26,19 26,0 0,-19-24,18 24,-18-25,0 1,19 24,-19-25,18 25,1-26,-19 2,19 24,-19-25,0 1,18 24,-18-25,19 25,-19-26,18 26,-18-24,19 24,0 24,-19 2,18-26,-18 49,19-24,-19-1,0 27,18-51,-18 24,19 1,-19-1,19 2,-19-1,0-1,18-24,-18 25,19-1,-19 2,18-26</inkml:trace>
  <inkml:trace contextRef="#ctx0" brushRef="#br0" timeOffset="198815.5393">21766 11770,'0'-24,"0"48,0 1,0-1,19-24,-19 25,0 1,0-2,18-24,-18 25,0-1,0 1,0 1,0-2,0 1,0-1,0 1,-18-25,-19 0,18 0,0 0,1 0,-20 0,1 0,19 26,-20-26,20 0,-1 0,1 0,18 24,0 25,0 75,0-49,-19-1,0 25,1 26,-1-26,19-24,0-51,0 50,0-48,0-2,-18-24,-1 0,0 0,1 0,-1 0,1 0,18 25,-19-25,0 0,19 25,-18-1,-1-24,19 26,0-2,19 1,-1-25,1 0,0 25,-1-25,1 0,-19-25,0 0,18 1,-18-2,0 2,19 24,-19-25,0 0,0 1,0-2,-19 26</inkml:trace>
  <inkml:trace contextRef="#ctx0" brushRef="#br0" timeOffset="202017.0582">22678 11746,'0'-26,"18"101,-18 0,0 23,0-23,0 0,0 23,0-23,0-26,0 1,0-25,0-1,19-24,-1 0,20 0,-20 0,20 0,-20 0,1 0,18 0,-18 0,-1-24,1 24,-1 0,1 0,18 0,0 0,-18-25,-19 50,0 74,0 1,0 24,0 0,0-50,0 25,0-24,0 23,0-23,0 24,0-25,0-24,0-25,0 24,0-23,0-52,-19 2,1-26,18 26,0-2,-19 26,19-24,-18 24,-1 0,0 0,19 24,0 26,0 0,0-26,0 2,19-26,0 0,-1 0,1 0,-19-50,18 25,-18 0,-18 25,-1 0,1 0</inkml:trace>
  <inkml:trace contextRef="#ctx0" brushRef="#br0" timeOffset="203271.4244">21059 13556,'19'0,"-1"0,1 0,0 0,-1 0,1 0,-1 0,1 0,0 0,-1 0,1 0,-1 0,1 0,0 0</inkml:trace>
  <inkml:trace contextRef="#ctx0" brushRef="#br0" timeOffset="203847.8354">21189 13456,'0'50,"0"50,0 24,0 0,-18-26,-1-23,19-50,0 25,-18-50,18 25</inkml:trace>
  <inkml:trace contextRef="#ctx0" brushRef="#br0" timeOffset="205312.2612">23236 13828,'18'0,"1"0,0 0,-1 0,1 0,-1 0,1 0,18 0,-18 0,-1 0,1 0,0 0,18-24,-19 24,1 0,-56 0,0 0,-1 0,20 0,-1 0,-18 0,18 0,1 0</inkml:trace>
  <inkml:trace contextRef="#ctx0" brushRef="#br0" timeOffset="210384.6239">21227 13308,'0'24,"0"2,0-2,0 1,0 0,0-1,0 2,0-2,0 1,0 0,0 25,0-26,0 1,0 24,0 1,0-25,-19 0,19 25,0-26,0 1,0 24,0-23,0-2,-19-24,19 50,0-26,-18-24,18 26,0-1</inkml:trace>
  <inkml:trace contextRef="#ctx0" brushRef="#br0" timeOffset="222599.2808">22324 10827</inkml:trace>
  <inkml:trace contextRef="#ctx0" brushRef="#br0" timeOffset="239423.6116">22603 10307</inkml:trace>
  <inkml:trace contextRef="#ctx0" brushRef="#br0" timeOffset="242687.6833">22250 9959,'0'-24,"0"-51,0 1,0-1,0 0,0-23,0-2,0 26,0-26,0 26,0 0,0-26,0 26,0 0,0 0,0-1,0 26,0-1,0 0,0 26,0-2</inkml:trace>
  <inkml:trace contextRef="#ctx0" brushRef="#br0" timeOffset="243647.65">22120 8546,'18'0,"19"-26,1 2,-1-26,19 50,-38-50,19 25,-18 1,0 24,-19-25,0 74,0 26,0-1,0-24,0 0,0 24,0-49,0 24,-19-49,19 26,0-2</inkml:trace>
  <inkml:trace contextRef="#ctx0" brushRef="#br0" timeOffset="249807.9967">22194 6808,'-19'0,"-18"26,19 23,-20 0,20-23,-1 48,-18 1,0-26,18 1,1 24,-1-48,19-2,0 25,-19-24,1 25,18-25,0 24,0-23,0-2,0 1,0 24,0 1,18-25,1-1,0-24,-1 0,-18 25,19-25,-1 0,1 0,0 26,-1-26,1 0,37 0,-38 0,1 0,18-26,-18 1,-1 25,19-24,-18-1,0-25,-1 25,1 1,-19-1,18 1,1-27,-19 27,0-1,0-25,0 1,0 0,0-2,-19 2,19-1,0-24,-18 24,18 1,0 24,0-25,-19 25,19 1,-18 24,-1 0,0 0,-18 0,19 24,-1 25,0-23,1-1,18-1,0 1,-19 50,19-51,0 27,0-27,0 1,0-1,0 1,0 1,19-26,-19 24,18-24,1 0,0 25,-1-1,19-24,-18 0,18 0,-18 0,-1 0,1 0,0-24</inkml:trace>
  <inkml:trace contextRef="#ctx0" brushRef="#br0" timeOffset="251360.8489">22975 6859,'-18'73,"-1"2,1-24,-20-2,38-25,-37 27,37-2,-18-49,-1 24,19 1,-19-25,1 50,-1-25,0-1,1-24,18 25,-19-25,1 26,18-2,-19-24,0 0,19-24,0-27,0 2,0 25,0-2,0 1,0 1,0-1,0 1,0-2,0 1,0 1,0-1,0 1,19-2,-19 1,19 25,-1 0,1 0,-1 0,1 0,0 0,-1 51,20-2,-20 0,1 1,-1-50,-18 25,19-1,-19 1,19 1,-19-2,18-24,-18 49,19-24,-19 1,18-2,1 1,-19-1,0 1,0 1,19-2,-1-24,-18 25,19-25</inkml:trace>
  <inkml:trace contextRef="#ctx0" brushRef="#br0" timeOffset="252424.2358">23254 6834,'19'0,"18"0,-18 25,18-25,0 24,0-24,19 25,-19-25,1 24,-1-24,0 26,-18-26,-1 0,1 0,-1 0,1 0</inkml:trace>
  <inkml:trace contextRef="#ctx0" brushRef="#br0" timeOffset="253336.4699">23496 7007,'0'100,"-18"-1,18-25,-19 25,19-48,-19 22,19-48,0 1,0 23,0-25,0 1</inkml:trace>
  <inkml:trace contextRef="#ctx0" brushRef="#br0" timeOffset="254280.1806">23199 7678,'18'0,"19"0,-18 0,0 0,18 0,-19 0,1 0,0 0,-1 0,1 0,-1 0,20 0,-20 0,1 0,-1 0,1 0,0 0,-1 0,1 0,-1 0,1 0,0 0,-1 0</inkml:trace>
  <inkml:trace contextRef="#ctx0" brushRef="#br0" timeOffset="270472.0273">3218 9016,'38'0,"-20"0,1 0,18 0,-18 0,-1 0,19 0,1 0,17 0,-36 0,18 0,-18 0,-1 0,1 0,0 0,18 0,-19 0,1 0,0 0,-1 0,20 26,-20-26,1 0,18 0,-18 0,-1 0,1 24,-1-24,20 0,-20 0,19 0,-18 0,0 0,-1 0,1 0,37 0,-19 0,0 0,-18 0,-1 0,1 0,18 0,19 0,-38 0,1 0,0 0,-1 0,19 0,-18 0,0 0,18 0,-19 0,1 0,0 0,-1 0,1 0,-1 0,20 0,17 0,-17 0,-1 0,-18 0,-1 0,1-24,-1 24,1 0,0 0,-1 0</inkml:trace>
  <inkml:trace contextRef="#ctx0" brushRef="#br0" timeOffset="275639.6948">5042 9042,'0'-26,"37"-23,-37 0,18-1,-18 0,19 26,-19-26,19-24,-1 24,-18 0,0 0,0 26,0-26,0 0,0 25,0-24,0 25,0-51,0 26,0 23,0-23,0 24,-18-50,18 51,0-1,-19 1,19-2,0 1,0-24,0 25,-19-2,19 1,0-24,-18 49,18-24,-19 24,19-26,0 1,0 1,-18 24,-1-25,0 25,1 0,-1-24,-18 24,18-26,1 26,-19-25,18 1,0 24,1 0,18-25,-38 25,1-24,19-2,-20 26,-17-25,17 1,20-1,-19 25,-1-24,20-2,-19 26,-1 0,20-25,-1 1,-18 24,0-25,18 25,1 0,-20-24,20-2,-19 26,-1 0,-36-25,37 1,0 24,-1 0,20 0,-19 0,18 0,0 0,-18 0,0 0,-19 0,0 0,0 0,19 0,-19 0,19 0,19 0,-1 0,0 0,1 0,-19 0,18 0,-18 24,18-24,1 0,-1 0,19 25,-19-25,1 26,-1-2,1 1,18-1,-19-24,19 25,-19-25,19 26,-18-2,18 1,-19-25,19 24,0 1,-18 1,18-2,0 1,-19-25,0 24,19 1,0 1,0-2,-18-24,18 25,0 24,0-23,-19-2,19 1,0-1,-18 1,18 1,0-2,0 1,0-1,0 27,0-27,0 1,0-1,0 1,0 1,0-2,0 1,0 24,0-23,0-2,0 1,0-1,0 1,0 25,18-25,-18 24,0-23,0-2,19 1,-1 24,-18-23,0-2,19 1,-19 0,0-1,19 2,-19-2,18 26,1-50,-19 50,0-26,18-24,-18 25,0 0,19-1,0-24,-19 26,18-26,-18 24,19-24,-1 0,1 25,0 0,-1-25,1 0,-1 0,1 24,0-24,-1 0,1 0,18 0,-37 26,19-26</inkml:trace>
  <inkml:trace contextRef="#ctx0" brushRef="#br0" timeOffset="277321.4593">5004 9066,'19'0,"0"0,-1-24,-18-2,19 2,-19-1,0 0,0 1,0-2,18 2,1-26,-19 26,0-2,0 2,0-1,19 25,-19-25,0 1</inkml:trace>
  <inkml:trace contextRef="#ctx0" brushRef="#br0" timeOffset="310930.8193">19776 3163,'0'24,"18"51,-18-1,0 25,0 25,0-24,0 24,0-25,0-50,0-24,0 1,0-2,0 1</inkml:trace>
  <inkml:trace contextRef="#ctx0" brushRef="#br0" timeOffset="313288.0692">19794 3238,'0'0,"0"-26,56 1,-56 1,19 24,-1 0,1 0,-1 0,-18-25,19 25,0 0,-1 0,-18 25,0 24,0-23,0 23,0-25,-18 1,18 1,-19-2,0 1,1-1,-1 1,1-25,18 26,-19-26,19 24,-19-24,1 0,36 0,1 0,18 0,-18 0,-1 0,1 0,18 0,-18 0,-1 25,1-25,0 24,-1-24,1 0,-1 0,-18 25,19-25,0 26,-19-2,18 1,-18 24,0-23,0-2,0 1,0-1,0 1,-18-25,18 50,-19-50,0 25,1-1,-1 1,1 1,-1-26,0 24,1-24,-1 0,1 0,-1 0,0 0,1 0,-1 0,1 0,-1 0,0 0,1 0,-1 0,1 0</inkml:trace>
  <inkml:trace contextRef="#ctx0" brushRef="#br0" timeOffset="314560.4972">20241 3336,'37'0,"-19"0,1 0,-19 26,19-26,-19 24,18 1,-18-1,0 27,0-27,19 25,-19-24,0 50,0-51,0 1,18 25,-18-1,0-24,0 1,0-2,0 1,0-1,0 1,0-74,0 24,0 1,0-27,19 2,18-75,-37 49,37-24,-18 25,0-1,-1 2,-18 47,19-23,-1 49,-18-25,0 1,0-2</inkml:trace>
  <inkml:trace contextRef="#ctx0" brushRef="#br0" timeOffset="315207.6158">20669 3510,'0'-24,"0"73,0 50,0-25,0-24,0-25,0-1,0 1,0 1,18-26</inkml:trace>
  <inkml:trace contextRef="#ctx0" brushRef="#br0" timeOffset="316384.5037">20669 3163,'0'24,"18"-24,1 0,-1 0,1 0,-19-24,0-1,0 1,-19 24,1 0,-1 0,1 0</inkml:trace>
  <inkml:trace contextRef="#ctx0" brushRef="#br0" timeOffset="318119.9925">20966 3063,'37'25,"-18"50,-19-26,19 50,-19-24,18 25,-18-27,19 27,-1-25,-18-26,0 0,0-23,0-2,0 1,-18-125,-19 51,37 25,-19-2,0 1,19 1,-18 24,-1 0,1 0,-1 0,0 0,19 24,-18-24,18 25,0 1,0-2,0 1,0-1,0 1,0 1,0-2,18 1,1-25,-19 24,19 1,-1-25,1 0,-1 0,-18 26,19-26,0 0,-1 0,1 0,-1 0,-18-26</inkml:trace>
  <inkml:trace contextRef="#ctx0" brushRef="#br0" timeOffset="319887.9188">21357 3311,'0'-24,"-19"24,1 0,-1 0,0 0,19 24,-18-24,18 25,0 1,0-2,0 1,18-1,1-24,-19 25,19-25,-1 0,1 0,-1 0,-18-25,19 1,-19-1,0 50,0 24,0 1,0-1,0 2,0 22,0 2,0-1,0 1,0 0,0 23,0-23,0-26,0 1,0 0,0-26,0 2,0-2,-19-24,1 0,-1 0,1 0,-1-24,0-2,19 2,0-26,0 26,0-27,0 2,0-26,0 26,0-26,19 2,18-27,-37 50,19 1,-1 0,-18 23,19 26</inkml:trace>
  <inkml:trace contextRef="#ctx0" brushRef="#br0" timeOffset="322176.5857">21654 3734,'38'0,"-20"0,1 0,0 0,-1 0,1 0,-1 0,1 0,0 0,-1 0,1 0,-19-26,18 26,-18-25,19 1,0-1,-19 1,18 24,-18-26,0 1,0 1,0-1,-18-25,18 25,-19 25,0 0,19-24,-18 24,-1 0,1-25,-20 25,20 0,-1 0,1 0,-1 25,0-25,1 0,18 24,-19-24,0 0,19 25,-18-25,18 26,0-2,-19-24,19 25,0-1,0 1,0 1,0-2,0 1,0-1,0 1,0 1,0-2,0 1,19-1,-19 1,0 1,18-26,-18 24,19-24,0 0,-19 25,0-1,18-24,1 0,-19 25,19-25,-1 0,1 26,-1-26,20 0,-20 0,1 0,-1 0,1 0,0 0,-1 0,1 0,-1 0,1 0,0 0,-1 0,1 0,-19-26,18 26,1 0,0 0,-1 0</inkml:trace>
  <inkml:trace contextRef="#ctx0" brushRef="#br0" timeOffset="327463.9099">19776 4328,'18'0,"1"0,-1 0,1 0,0 0,-1 0,19 0,19 0,0 0,-19 0,19 0,0 0,18 0,-37 0,19 0,-19 0,1 26,17-26,1 24,0-24,19 0,-20 25,57-25,-38 0,38 25,-19-25,-19 0,1 0,-1 0,-37 0,1 0,-1 0,0 0,19 0,-19 0,19 0,0 0,-19 0,0 0,0-25,-18 25,18-25,-18 25,-1 0,20 0,-1-24,0-2,19 2,-19-1,-18 0,-1 1,19-2,-37 1,19 25,-19-24,19-1,-1 1,-18-2,19 1,-19 1,18-1,1 1,0-2,-1 1,-18 1,19 24,-19-25,0 1,0-2,0 1,0-24,0 25,0-27,0 27,0-1,0-25,0 1,0 0,-19-2,1 27,18-25,-19-2,0 27,-18-25,19 23,-20-48,20 50,-19-2,18-23,0 24,-18-25,19 50,-20-49,20 49,-1-49,-18 23,0-23,0 24,-38-1,19-23,38 25,-38-1,37-1,-18 2,0-1,-38 1,20-27,17 27,-17-1,17 25,-17-24,-1-1,0 25,19-26,-19 26,-18-24,18-1,0 1,0-1,-18 25,18 0,-19-26,1 26,-19-24,0 24,37-25,19 25,-37 0,-1 0,1 0,18 0,0 0,-18 0,18 0,0 0,-18 49,18-49,19 0,18 26,0-1,1-25,-1 0,1 24,-1-24,-18 49,0-23,18-1,0-1,1 25,-19-23,18 48,0 1,1-2,-1-22,1 24,-1-26,19 0,0-23,0-2,0 1,0-1,0 27,0-2,0 26,0-2,0 2,19-26,-1 26,-18-26,0-24,19 25,-19-25,0-1,0 1,18 25,-18-25,38 24,-20-23,1 23,18-25,-18 1,18 25,-19-25,1-25,0 24,-1-24,1 25,-1 1,1-26,0 24,18-24,0 49,-18-24,-1-25,1 0,0 26,-1-26,1 0,-1 0,1 0,0 0,-1 0,1 0,-1 0,20 0,-20 0,1 0,-1 0,1 0,0 0</inkml:trace>
  <inkml:trace contextRef="#ctx0" brushRef="#br0" timeOffset="332631.9678">22101 4800,'0'-25,"-19"25,-36 0,36 0,0 0,-18 0,19 0,-1 0,0 0,-18 25,19-25,-1 24,0-24,-18 0,19 26,-1-26,0 24,1 1,-1 0,0 25,1-26,18 26,-19 0,19-26,0 1,0 24,0-23,0-2,0 1,0 0,0-1,0 2,0 23,0-24,19 25,-1-50,1 24,0 1,-1-25,1 0,-19 25,19-1,18-24,-37 26,18-26,20 24,-20-24,1 25,-1-25,1 25,18-25,-18 0,-1 0,1 0,0 0,-1 0,1 0,-1 0,20 0,-20-25,19 0,-37 1,19 24,0-26,-1 2,1-1,-1 0,-18 1,19-2,-19 2,19-1,-19-24,0 23,0 2,0-1,0 0,18 1,-18-26,0 25,0 0,0 1,0-26,-18 25,-1 0,19-25,-19 26,1-1,18 0,-19 1,1-2,-1 26,19-24,-19 24,1-25,18 0,-19 25,1 0</inkml:trace>
  <inkml:trace contextRef="#ctx0" brushRef="#br0" timeOffset="333456.3852">22064 5023,'-19'49,"1"1,18 0,-19-26,0 2,19 23,-18-24,-1 25,19-26,-18 1,-1 24,19-23,0-2,-19-24,19 25,-18-25,18 25,0-1,0 2,-19-26</inkml:trace>
  <inkml:trace contextRef="#ctx0" brushRef="#br0" timeOffset="335191.8066">21859 5147,'19'0,"-1"0,1 0,0 0,-19-25,18 25,1 0,-1 0,20 0,-1-24,-19 24,1-26,0 26,18 0,-37-24,18 24,-18-25,19 25,0 0,-19-25,0 75,0 0,0-26,0 26,0-26,0 2,-19-2,19 1,0 0,0-1,0 26,0-25,-19 0,19-1,0 2</inkml:trace>
  <inkml:trace contextRef="#ctx0" brushRef="#br0" timeOffset="337255.9173">21896 5196,'0'-24,"19"24,0 0,-1 0,1 0,-1 0,1-25,0 25,-1 0,-18-25,19 25,-1 0,1 0,0 0,-1 0,19 0,-37-24,0 48,0 1,0 0,0-1,0 2,0-2,0 1,0 0,0-1,0 2,0-2,0 1,0 0,0-1,0 2,-18-2</inkml:trace>
  <inkml:trace contextRef="#ctx0" brushRef="#br0" timeOffset="339425.9826">20706 5320,'18'0,"1"0,0 0,-1 0,1 0,-1 0,20 0,17 0,-17 0,-1 0,0 0,0 0,0 26,1-26,-1 0,0 24,-18-24,18 0,0 0,0 0,0 0,1 0,-1 0,0 0,0 0,0 0,-18 0,0 0,-1 0,1 0,-38 0</inkml:trace>
  <inkml:trace contextRef="#ctx0" brushRef="#br0" timeOffset="341664.5746">22436 5346,'-19'0,"1"0,-1 0,0 0,75 0,-37 0,18 24,0-24,0 0,1 0,-20 0,19 0,19 0,-19 0,1 0,-20 0,20 0,-1 0,19 0,-19 0,19 0,-1 0,-36 0,0 0,18 0,-19 0,1 0,0 0,-1 0,1 0</inkml:trace>
  <inkml:trace contextRef="#ctx0" brushRef="#br0" timeOffset="373864.5331">3386 10530,'18'0,"1"0,0 0,-1 0,1 0,18 0,19 0,0 0,-1 0,1 0,0 0,37 0,-18 0,-1 0,0 0,1 25,-19-25,18 0,19 24,-37-24,18 0,-18 0,-19 0,0 0,1 0,17 0,1 0,0 0,0 0,0 0,18 0,19 0,0 0,0 25,-18-25,36 0,-18 0,-37 0,18 24,-18 2,-18-26,-20 0,19 25,-18-25,18 0,-18 0,-1 0,20 0,-20 0,1 0,-1 0,1 0</inkml:trace>
  <inkml:trace contextRef="#ctx0" brushRef="#br0" timeOffset="376120.4141">8409 10431,'18'0,"57"0,-19 0,-38 0,38 0,-19 0,19 0,-19 0,0 0,38 0,-19 0,-1 0,1 0,0 0,0 0,0 0,-19 0,0 0,19 0,-19 0,19 0,-19 0,0 0,1 0,-20 0,1 0,-1 0,1 0,37 0,-38 0,20 0,36 0,19 0,37 0,1 0,-1 0,-37 0,0 0,0 0,0 0,0 0,18 0,-18 24,19-24,-19 0,0 25,0-25,-18 0,-1 0,38 24,-19-24,-19 0,38 0,36 0,-17 0,-38 0,56 0,-75 0,38 0,-57 0,20 0,-19 0,-1 0,1 0,19 0,-20 0,38 0,0 0,19 0,-19 0,-37 26,56-26,-38 0,19 0,19 0,-19 0,-19 0,0 0,19 0,0 0,-37 0,0 0,-19 0,-18 0,18 0,-18 0,-1 0,20 0,55 25,-19-25,19 24,19-24,-38 0,19 0,19 25,-38-25,19 0,19 0,-38 0,1 0,-20 0,1 0,0 0,-37 0,18 0,0 0,-18 0,-1 0,1 0,18 0,-18 0,-1 0,1 0,18 0,-18 0,-1 0,1 0,-1 0,-18-25,19 25</inkml:trace>
  <inkml:trace contextRef="#ctx0" brushRef="#br0" timeOffset="387176.3344">18622 14176,'19'0,"74"0,-37 0,18-25,0 25,1 0,-19 0,18 0,38 0,36 0,20 0,-19 0,0 0,-19 0,-37 0,-19 0,-55 0,18 0,-18 0</inkml:trace>
  <inkml:trace contextRef="#ctx0" brushRef="#br0" timeOffset="389776.9131">18659 14226,'0'74,"19"-50,-19 2,0 48,0-50,0 27,0-27,0 25,0 26,0-26,0 26,0 0,0-1,0 1,0-26,0 1,0-1,0 0,0 2,0-2,0 1,0-25,0-1,0 1,-19-1,19 2,0-1,0-1,0 1,0 1,0-2,0 1,0-1,0 1,19 25,-19-1,0-24,0 1,0 23,19-25,18 1,19-25,-1 0,1 0,19 0,-38 0,37 0,19 0,-56 0,1 0,-20 0,1 0,18 0,0 0,-18 0,18 0,19 0,0 0,-1 0,20 0,-1 0,38 0,-19 0,-19 0,-18 0,-19 0,-18 0,0 0,-1 0,19-25,1 1,-38-1,18 25,1-24,-1-2,-18 1,19 1,0 24,-1-25,-18 1,19-2,-19 1,0 1,0-51,0 1,0 48,0 2,0-25,-19-26,19 1,0 24,-18 1,18-26,-19 50,19-50,0 51,0-25,-19 24,19-1,-18-23,18 25,0-1,0-1,0 2,-19-1,19 1,0-1,0-1,0 2,0-25,0 24,0-1,0 2,0-1,0 1,0-1,0-1,0 2,0-1,0 1,0-1,0-1,0 2,0-1,0 1,0-1</inkml:trace>
  <inkml:trace contextRef="#ctx0" brushRef="#br0" timeOffset="395503.8554">18901 14598,'0'74,"19"-50,-19 27,0-2,0-25,0 2,0-1,0-1,0 1,0-1,0 2,0-1,0-1,0 25,0-23,0-1,0-1,0 1</inkml:trace>
  <inkml:trace contextRef="#ctx0" brushRef="#br0" timeOffset="397744.0218">19273 14796,'-18'0,"-1"0,0 0,1 0,18-25,-19 25,19-24,0-1,0-1,19 26,-19-24,18-1,-18 1,19 24,0 0,-19-25,18 25,1 0,-1 0,-18-26,19 26,0 0,-1 26,-18-1,0-1,0 25,0-23,0-1,0-1,0 1,0-1,0 2,0-1,-18-1,-1 1,19-1,-19 2,19-1,-18-1,-1 1,19-1,-18 2,18-1,-19-25,19 24,-19-24,19 25,-18-25,-1 0,19-25,0 1,0-1,19-1,-1 26,1 0,0 0,-1 0,1 0,-1 0,1 0,18 0,-18 26,-1-1,20-25,-38 24,18-24,-18 25,19-25</inkml:trace>
  <inkml:trace contextRef="#ctx0" brushRef="#br0" timeOffset="399704.4172">19515 14796,'0'-25,"19"25,-1 0,1 0,-19 25,0 25,0-25,18-25,-18 49,0-25,0 2,0-1,0-1,0 1,0-1,19 2,-19-52,19 2,-19-1,0 1,0-1,18-1,-18 2,19-1,-19 1,19-1,-1 25,1 0,-1 49,1-24,-19 25,0-25,0 24,0-25,0 2,19-76,-1 1,1-2,-1 2,-18 25,19 24,-19-25,0-1,19 26,-19-24,18 24,19 24,-37 51,19-26,0 26,-19 49,0-99,0 25,18-1,-18 0,0-23</inkml:trace>
  <inkml:trace contextRef="#ctx0" brushRef="#br0" timeOffset="400848.897">20036 14995,'0'24,"0"1,0-1,0-48,19-25,-19 24,18-25,1 1,-19-26,0 50,18-24,-18 23,19 26,-19-24,19 24,-1 0,1 24,-1 27,-18 22,0-22,0 22,0-22,0 22,0-47,0-1,0 24,0-25,0 2,0-1,0-1,0 1,0-1</inkml:trace>
  <inkml:trace contextRef="#ctx0" brushRef="#br0" timeOffset="401744.3964">20055 14895,'18'0,"1"0,-1 0,1 0,0 0,-1 0,1 0,-1 0,1 0</inkml:trace>
  <inkml:trace contextRef="#ctx0" brushRef="#br0" timeOffset="402528.0193">20055 14944,'0'26,"0"23,0-24,0-1,0 2,0-1,0-1,0 1,0-1,0 2,0-1,0-1</inkml:trace>
  <inkml:trace contextRef="#ctx0" brushRef="#br0" timeOffset="405792.024">19236 14796,'19'0,"-1"0,1 0,-19 24,18-24,1 0</inkml:trace>
  <inkml:trace contextRef="#ctx0" brushRef="#br0" timeOffset="407025.3684">18957 14672,'0'0,"0"24,0 27,0-2,0 1,0-1,0-24,0 50,0-51,0 1,0-1,0 2,0-1,0-1,0 1,0-1,0 2,0-1,0-1</inkml:trace>
  <inkml:trace contextRef="#ctx0" brushRef="#br0" timeOffset="415407.9477">19422 14523,'0'-24,"-19"24,1-25,-1-1,1 26,-1 0,0-24,-18 24,0 0,18 0,-18 0,0 0,18 0,1-25,-38 25,37 0,-18 0,19 0,-20 0,20 0,-1 0,1 0,-1 0,0 49,1-49,18 26,0-1,-19-1,19 1,-18-1,18 2,-19 23,19 0,-19 2,19-2,0-25,-18 2,18 23,-19 0,19-23,0-1,0 24,0-25,-18 27,18-27,0 25,0 2,0-2,0-25,0 2,0-1,0 24,0-25,0 2,0-1,0 24,0-23,0-2,0 25,18-49,1 25,-1-25,1 26,18-2,0 1,-18-25,0 24,18 1,-19-25,1 0,18 26,-18-2,-1-24,20 0,-1 0,-19 0,1 0,18 0,-18 0,18 0,0 0,19-24,-19-2,0 26,-18 0,18-25,-18 1,-1 24,-18-25,19 25,0-24,-19-2,0 1,18 25,-18-24,0-1,0 1,19-2,-1 1,-18 1,0-27,19 2,-19 0,0-26,0 26,0 23,0-23,0 0,0 23,0 2,0-25,0 24,0-1,0 2,0-1,0 1,0-1,0-1,0-23,-19 0,19 23,-18-23,-1 25,19-27,0 2,-18 49,18-24,0-1,-19 25,19-26,-19 26,-18 0,19 0,-1 0,0 0,1 0,-1 0,1 0,-1 0,0 0</inkml:trace>
  <inkml:trace contextRef="#ctx0" brushRef="#br0" timeOffset="418928.647">18045 13208,'0'26,"0"-2,0 1,0 0,0-50,19-24,-19-1,0 0,19 26,-1-26,-18 0,0 26,19 24,-1-50,-18 25,0 0,19 25,18 0,0 50,-18-26,0 2,-1 23,-18 0,19-23,-1 48,-18-50,0 2,0-2,0 1,0 0,19-25</inkml:trace>
  <inkml:trace contextRef="#ctx0" brushRef="#br0" timeOffset="419744.0286">18138 13159,'19'0,"37"0,-19 0,-18 0,-1 0,1 0,18 0,-18 0</inkml:trace>
  <inkml:trace contextRef="#ctx0" brushRef="#br0" timeOffset="420608.9">18473 12614,'0'74,"0"0,0-24,0 24,0 0,0 1,0 0,0-51,0 26,0 0,0-26,0 26,0-26,0 26,0-25,0 0,0 25,0-26,0 1,0 0,0-1,0 2,0-2</inkml:trace>
  <inkml:trace contextRef="#ctx0" brushRef="#br0" timeOffset="421608.5783">18697 12986,'0'49,"0"-24,0-1,0 2,0-2,0 1,0 0,0-1,0 2,0-2,0 1,0 0,0-1,0 2</inkml:trace>
  <inkml:trace contextRef="#ctx0" brushRef="#br0" timeOffset="423007.9164">18678 12986,'19'0,"-1"0,1 0,-1 0,1 0,0 0,-1 0,1 0,-1 0,1 0,0 0,-19 24,18-24,-18 25,19-25,-19 25,0-1,0 2,0-2,0 26,0-26,0 2,-19-2,19 1,-18 0,18-1,0 2,-19-26,0 0,19 24,-18-24,-1 0,1 0,-1 0,0 0,1 0,-1 0</inkml:trace>
  <inkml:trace contextRef="#ctx0" brushRef="#br0" timeOffset="425752.2492">18027 13184,'37'0,"19"0,-38 0,1 0,0 0,18 0,-19 0,20 0,-20 0</inkml:trace>
  <inkml:trace contextRef="#ctx0" brushRef="#br0" timeOffset="429055.9087">18045 12787,'19'-49,"18"-26,-18 50,-1-25,1 25,0 1,-1-1,-18 1,19 24,-1 0,-18-26,19 1,0 25,18 0,-19-24,1 24,18 0,-18 0,18 0,-18 0,-1 0,1 0,-1 0,1 0,18 0,-18 0,18 0,-18 0,37 0,-19 24,-19-24,1 0,0 0,-19 25,18-25,1 0,-1 26,38-2,-19 1,1-25,-20 24,19 1,-18-25,0 26,-1-26,1 24,-1 1,1 0,-19-1,19-24,-1 26,-18-2,0 1,0 0,0 25,0 24,0 0,0 0,0 1,0-26,0 26,0-26,0 26,0-26,0 1,0-25,-18 0,18-1,-19 2,19-2,-19-24,19 50,-37-50,37 24,-18-24,-20 50,20-25,-19 0,18-1,-18 2,0-2,18 1,-18 0,0-1,18-24,-18 26,0-2,18-24,-18 0,0 0,-1 0,1 0,18 0,-18 0,19 0,-1 0,0 0,1 0,-1 0,1 0,-1 0,0 0,1 0,-1 0,1 0,-1 0,0-24,1-2,-1 26,1-24,-1 24,0-25,19 0,-37 25,37-50,-37 50,37-49,-19 24,1 1,-1 24,19-26,-18 26,18-24,-19-1,0 0,19 1,0-2,-18-23,18 24,0-25,-19 26,19-26,0 26,0-2,0 2,0-1,0 0,0 1,0-26,0 25,0-24,0 23,0 2,0-1,0 0,0 1,19-2,-19 2,0-1,18 25,-18-49,19 49,0-26,-19 2,0-1,18 25,1-25,-1 25,1 0,0 0,-1 0,1 0,-1 0,-18-24,19 24,0 0,-1 0,1 0</inkml:trace>
  <inkml:trace contextRef="#ctx0" brushRef="#br0" timeOffset="462415.9465">10269 11894</inkml:trace>
  <inkml:trace contextRef="#ctx0" brushRef="#br0" timeOffset="464216.9356">10251 11795,'0'49,"0"1,0-1,0 26,-19-1,19 1,0 49,0 75,-19-26,1 26,18-51,0 50,0 50,0-49,0-26,0 26,0-75,0 0,0 25,0-74,0 24,0-1,0 2,0-25,0-26,0 26,0-26,0-25,0 27,0-2,18 1,-18-25,0-1,19 25,-19-23,0-1,0-1,19-24,-19 25,18-1,-18 2</inkml:trace>
  <inkml:trace contextRef="#ctx0" brushRef="#br0" timeOffset="465992.128">10046 15292,'19'0,"-1"0,1 0,-19 24,18-24,1 26,0-1,-1-25,-18 24,19-24,-19 25,18-25,1 24,-19 2,19-26,-19 25,18-1,1-24,-1 25,-18 1,19-26,-19 24,19-24,-19-24,0-2,18-23,-18 24,19-1,-19 2,0-1,0 1,0-1,0-1,18 26,-18-24,0-1,0 1,19 24,-19-25,0-1,0 2</inkml:trace>
  <inkml:trace contextRef="#ctx0" brushRef="#br0" timeOffset="477896.4803">10530 15267,'74'0,"19"0,56-24,18-1,-18-1,19 2,-20-1,-17 1,-20 24,-55-25,0 25,-38 0,1 0,0 0,-1 0,1 0,-1 0,1 0,0 25,-1 24,1 26,-19-26,18 26,1-26,-19 1,0-1,0 2,0-27,19 1,-19 24,0-23,0-2,0 1,0-1,0 1,0 1,0-2,-19-24,19 49,-37-49,18 25,1 1,-38-2,0 1,-18 24,-57 1,1-1,0-24,-19 25,38-50,-20 25,57-1,18-24,19 0,0 0,18 0,0 0,-18 0,0 25,0-25,18 0,-18 0,18 0,19-49,0-26,0 26,-18 24,18-50,-19 51,19-51,0 26,0 24,-18-25,18 1,0 24,0-25,0 25,0-24,0 25,0-27,0 27,0-1,0-1,0 2,0-1,0 1,0-1,0-25,0 25,0 1,0-1,0-1,0 2</inkml:trace>
  <inkml:trace contextRef="#ctx0" brushRef="#br0" timeOffset="495736.4126">3274 12043,'19'0,"-1"0,20 0,-20 0,1 0,-1 0,1 0,0 0,18 0,-19 0,20 0,-20 0,1 0,18 0,-18 0,18 0,-19 0,20 0,-20 0,1 0,0 0,18 0,-19 0,1 0,18 0,0 0,1 0,-1 0,-19 0,1 0,0 0,-1 0,1 0,18 0,0 0,19 0,18 0,-18 0,0 0,0 0,18 0,-18 0,0 0,-38 0,20 0,-1 0,19 0,0 0,-19 0,19 0,-19 0,0 0,19 0,0 0,-1 0,-17 0,17 0,-17 0,17 0,-17 0,-1 0,0 0,0 0,19 0,0 0,-19 0,19 0,-38 0,20 0,-1 0,0 0,-18 0,-1 0,1 0,18 0,-18 0,-1 0,1 0,18 0,0 0,-18 0,0 0,-1 0,1 0,-1 0,1 0,0 0,-1 0,19 0,-18 0,18 0,0 0,-18 0,37 0,-19 0,19 0,0 0,-38 0,1 0,-1 0,1-25,0 25,-1-24,1 24,-1 0,1 0,18-26,-18 26,-1 0,1-25,0 25,-1 0,1-24,0 24,-19-25,18 25,1 0,-1-24,1-27,18 51,-18-24,-1 24,1-49,0 49,-1-51,1 27,-1-1,1 1,-19-2,19 1,-19 1,0-1,0 1,0-2,0 1,0 1,0-1,0 1,0-2,0 1,0-24,0 23,-19 2,19-1,-19 1,1-27,-1 51,19-24,-18-1,-1 25,19-24,-19 24,19-25,-18 25,18-26,-37 26,37-24,-38-1,1 1,0-1,0-1,-19 26,19-49,-19 25,19 24,18 0,-18-25,0-1,-1 26,20 0,-38 0,0-24,0-1,-37 25,38-24,-20-1,1 25,-1 0,-18 0,56 0,19 0,-20-26,20 26,-20 0,20 0,-19 0,18 0,-37 0,0 0,1 0,-1 0,-37 0,37 0,-18 0,36 0,20 0,-1 0,-18 0,0 0,0 0,-1 0,20 0,-19 0,-1 0,1 0,0 0,-38 0,1 0,0 0,-1 0,1 0,-19 0,56 0,18 0,-18 0,18 0,-37 0,38 0,-19 0,18 0,0 0,-18 0,0 0,0 0,18 0,1 0,-20 0,20 0,-1 0,1 0,-38 0,19 0,-38 0,38 0,0 0,-1 0,1 0,19 0,-38 0,37 0,1 0,-1 0,0 0,1 0,-19 0,18 0,-18 0,18 0,1 0,-20 0,1 0,19 0,-1 0,0 0,1 0,-1 0,1 26,-1-26,0 0,19 25,-18-25,18 24,-19-24,1 25,18-1,-19 2,19-1,-19-25,19 24,0 1,0-1,-18-24,18 26,-19-26,19 25,0-1,0 1,-18-1,18 2,0-1,0-1,0 1,-19-1,19 2,0-1,-19-1,19 1,0-1,0 2,0-1,0-1,0 1,0 1,0-2,0 1,0-1,19-24,-19 25,0 1,19-2,-19 25,18-49,1 25,-19 25,18-50,1 49,0-24,-1 1,-18-2,19 1,-19-1,18-24,1 25,-19 1,19-2,-1-24,-18 25,19-25,-19 24,18-24,1 0,-19 25,19 1,-1-26,1 0,-1 0,1 24,18 1,0-25,-18 0,18 24,-18 1,18-25,-18 0,-1 0,19 0,1 26,-1-26,-19 0,1 0,0 0,-1 0,1 0,-1 0</inkml:trace>
  <inkml:trace contextRef="#ctx0" brushRef="#br0" timeOffset="512419.3193">1991 13754,'0'50,"0"-26,0 26,0 0,-19-50,19 24,0 2,0-2,0 1,-19 0,19-1,-18 27,18-27,0 1,0-1,-19 27,19-2,0-25,0 2,0-1,-18-25,18 24,0 1,0-50,0-50,0 26</inkml:trace>
  <inkml:trace contextRef="#ctx0" brushRef="#br0" timeOffset="514489.9785">1935 13828,'0'-24,"18"-1,1 25,18-25,-37 1,19 24,-1-26,1 26,0 0,-1 0,1 0,-1 0,1 0,0 26,-19-2,0 1,18 0,-18-1,0 2,0-2,0 1,0 0,0-1,-18-24,18 26,0-2,-19-24,19 25,-19-25,1 0,18 25,-19-25,19 24,-18-24,-1 0,0 26,1-26,-1 0,1 0,-1 0,38 0,-1 0,1 0,-1 0,1 0,0 0,-1 0,1 0,-1 25,1-1,0-24,-19 25,18-25,1 24,-1-24,-18 26,38-1,-38-1,18 1,-18-1,19-24,-1 51,1-51,-19 24,19 1,-19-1,18-24,-18 26,19-26,-1 0,1 0,0 0,-1 0</inkml:trace>
  <inkml:trace contextRef="#ctx0" brushRef="#br0" timeOffset="517768.7578">2716 14127,'19'0,"55"0,-55 0,-1 0,1 0,0 0,-1 0,1 0,-1 24,1-24,0 0,-1 0,19 0,-37 25,19-25,0 0,-1 0,1 0,-1 0,20 0,-20 0,1 0,18 24</inkml:trace>
  <inkml:trace contextRef="#ctx0" brushRef="#br0" timeOffset="518768.3998">2995 13878,'19'0,"-1"25,38 24,-37-49,-1 50,38-25,-37 0,-1 25,1-50,0 25,-1-1,1 1,-19-1,18 2,1-1,-19-1,19-24,-19 25,0-1,-19 2,0 23,-18-24,19-1,-1 27,-18-51,0 49,18-25,-18-24,18 26,1-26</inkml:trace>
  <inkml:trace contextRef="#ctx0" brushRef="#br0" timeOffset="519809.2592">3795 15068,'37'0,"19"-24,0 24,-19 0,19 0,-19 0,-18 0,18 0,0 0,0 0,1 0,17 0,-17 0,17-25,-36 25,18 0,0 0,-18 0,0 0,-1 0,1 0</inkml:trace>
  <inkml:trace contextRef="#ctx0" brushRef="#br0" timeOffset="521144.4466">3758 15068,'0'75,"0"0,0-26,-19-24,19-1,-18 27,18-27,0 1,0 25,0-1,-19-49,19 25,0 1,19-26,18 0,0 0,-18 0,18 0,0 0,0 0,19 0,-37 0,18 0,0 0,19 0,0 0,0 0,37-26,-38 26,1-25,19 1,-57 24,38 0,-19-25,0 25,-18 0,18-26,-18 26,-1 0,1 0,0 0,-1 0</inkml:trace>
  <inkml:trace contextRef="#ctx0" brushRef="#br0" timeOffset="522472.0482">4502 15044,'19'0,"-1"0,1 0,-1 0,1 0,0 0,-1 0,1 0,-1 0,1 0,0 0,-1 0,1 0,-1 0,-18 24,0 2,19 23,-19 0,0-23,0 23,-19 26,19-26,0 0,0 2,-18-51,18 24,0 1,0 1,0-2,0 1,0-1</inkml:trace>
  <inkml:trace contextRef="#ctx0" brushRef="#br0" timeOffset="524497.2496">3777 15292,'-38'0,"-18"0,19 0,-19 0,1 0,-1 0,-19 0,-55 0,0-25,18 1,57 24,17 0,20-25,-1 25,19 124,-18-26,-1 28,19-53,-19 27,1-51,18 26,0-51,-19 27,19-2,-18 0,-1 26,19-26,0 1,0-1,0 26,0-26,-19-24,19 25,0-1,0 2,-18-27,18 25,0 2,0 22,-19-22,19-2,0-25,0 1,0 1,19-26,37 0,-38 0,19 0,1 0,-20-26,1 26,37 0,-1 0,1-25,0 1,0-1,0 25,55-24,-18-2,19 1,-56 1,-38 24,19-25,-18 25</inkml:trace>
  <inkml:trace contextRef="#ctx0" brushRef="#br0" timeOffset="525568.2608">3628 16160,'0'26,"0"47,0 2,0 25,0-2,0-23,0 0,-19-2,19 2,0-26,0 2,0-27,0 1,0 24,0-23,0 23,0-24,0 25,0 24,0-50,0 26,0 0,0-26,0 2,0-2,0 1,0 0</inkml:trace>
  <inkml:trace contextRef="#ctx0" brushRef="#br0" timeOffset="526537.1457">3832 16507,'0'51,"0"-2,0-25,0 1,0 1,0 23,0-25,0 27,0-27,0 25,0 2,0-2,0-24,0-1,0 2,0-2,0 1,0 0,0-1</inkml:trace>
  <inkml:trace contextRef="#ctx0" brushRef="#br0" timeOffset="528560.8798">3925 16830,'19'-24,"18"24,0 0,1-26,-1 1,0 1,56 24,19-49,18 23,-56 1,19 1,-37-1,-19 1,-18 24,37 0,-38-26,1 26,0 0,-1 0,1 0,-1 0,1 0,0 0,-1 0,1 0,-1 0,20 0,-1 0,-19 0,20 0,-20 0,1 0,-1 0,-18-49,0 24,0-25,0 1,0 0,0-2,0 2,0-1,0 1,0 0,0-2,0 2,0-26,0 51,0-1,0-25,0 1,0 24,0-25,0 25,0-24,0 25,0-2,0 1,0 1,0-1,0-1,0 2,0-1,0 1,0-1,0-1,0 2,0-1,-18 25,-1 0,1 0,18-24,-19 24,0 0,1 0,-19 0,18 0,0 0,1 0,-1 0,1 0,-1 0,0 0,-18 0,19 0,-1 0,0 0,-18 0,18 0</inkml:trace>
  <inkml:trace contextRef="#ctx0" brushRef="#br0" timeOffset="529448.7176">3070 16507,'18'0,"1"0,-1 0,1 0,0 0,-1 0,1 0,18 0,-18 0,18 0,0 0,-18-24,-1 24,1 0,-1 0,1 0</inkml:trace>
  <inkml:trace contextRef="#ctx0" brushRef="#br0" timeOffset="530041.5574">3274 16383,'0'25,"0"25,-18-1,18-24,0 1,0-2</inkml:trace>
  <inkml:trace contextRef="#ctx0" brushRef="#br0" timeOffset="530241.0377">3256 16582</inkml:trace>
  <inkml:trace contextRef="#ctx0" brushRef="#br0" timeOffset="531272.1383">3256 16458,'0'49,"0"-24,0 1,0-2,0 1,0-1,0 1,0 1,0-2,0 1,0-1,0 1,0 1</inkml:trace>
  <inkml:trace contextRef="#ctx0" brushRef="#br0" timeOffset="532352.2032">4056 16532,'18'0,"1"0,-1 0,20 0,-1 0,-19 0,1 0,0 0,18-25,-19 25,1 0,0 0</inkml:trace>
  <inkml:trace contextRef="#ctx0" brushRef="#br0" timeOffset="534304.2342">4018 17103,'0'25,"0"-1,19 2,-19-2,19 1,-19 24,0-23,0-2,18-24,-18 25,0 0,0-1,0 26,0-25,19 0,-19-1,0 2,0-2,18-24,1 0,0 0,18 0,-19 0,1-50,0 26,-1-1,1 0,-19 1,18-2,-18 2,19-1,0 0,-19-25,0 26,18-1,1 0,-19 1,0-26,18 50,-18-25,0 0,0 1,19 24,-19-26,0 2,19 24</inkml:trace>
  <inkml:trace contextRef="#ctx0" brushRef="#br0" timeOffset="539857.3988">2828 14871,'56'0,"-1"0,1 0,-19 0,1 0,-20 0,19 0,1 0,-1 0,-19 0,1 0,0 0,-1 0,1 0,-1 0</inkml:trace>
  <inkml:trace contextRef="#ctx0" brushRef="#br0" timeOffset="540760.4796">3144 14672,'19'0,"18"0,-19 24,1-24,0 26,-1-1,1-25,-19 24,18-24,1 0,-19 49,0-23,0-1,0 24,0-25,0 2,-19 23,1-24,18-1,-19-24,19 26,-37-1,37-1,-37 1,18-1,1 2,-20 23,1-24,0-1,0 2,0 23,18-49,38 0,-1 0</inkml:trace>
  <inkml:trace contextRef="#ctx0" brushRef="#br0" timeOffset="541704.723">3404 14474,'38'0,"-20"0,1 0,18 0,-18 0,-1 0,19 0,-18 0,0 0,18 0,-19 0,1 0,0 0</inkml:trace>
  <inkml:trace contextRef="#ctx0" brushRef="#br0" timeOffset="542481.5889">3572 14523,'0'25,"0"25,0-1,0 0,0-23,0 23,0 0,0 2,0-27,0 1,0 25,0-25,0-1</inkml:trace>
  <inkml:trace contextRef="#ctx0" brushRef="#br0" timeOffset="543409.7714">3423 15019,'37'0,"-18"0,-1 0,1 0,18 0,-18 0,18 0,-18 0,-1 0,1 0,-1 0,1 0</inkml:trace>
  <inkml:trace contextRef="#ctx0" brushRef="#br0" timeOffset="549224.7256">13488 15714,'0'25,"0"50,0 23,0-48,0 24,0-24,-19-1,19 2,0 22,0-48,-19 25,19-25,0-1,0 1</inkml:trace>
  <inkml:trace contextRef="#ctx0" brushRef="#br0" timeOffset="551151.8531">13525 15714,'18'0,"1"0,18 0,-18 25,-1-25,1 0,-19 24,0 1,0 1,0-2,0 1,0-1,0 1,0 25,-19-25,19-1,-18 1,-1 1,19-2,-18-24,18 25,-19-25,19 24,-19-24,1 0,-1 0,38 0,-1 0,1 0,0 0,-1 0,19 0,-18 0,0 0,18 25,-19-25,-18 26,38-26,-20 24,1-24,-1 25,-18-1,19-24,-19 25,19-25,-19 26</inkml:trace>
  <inkml:trace contextRef="#ctx0" brushRef="#br0" timeOffset="555242.7422">14157 16210,'19'-24,"74"24,-37 0,-19 0,0 0,-18 0,18 0,-18 0,-19-26,18 26,1 0,-1 0,20 0,-20 0,19 0,-18 0</inkml:trace>
  <inkml:trace contextRef="#ctx0" brushRef="#br0" timeOffset="555952.6305">14585 15987,'19'0,"-1"0,1 24,0 27,-19-2,0 26,0-2,0 27,0-51,0 1,0-1,0-24,0 1,-19-2,0 1,1-1,-1-24,1 0,-1 25,19 1,-19-26,1 0</inkml:trace>
  <inkml:trace contextRef="#ctx0" brushRef="#br0" timeOffset="556632.7256">15218 15690,'18'0,"57"-26,-38 1,19 25,0-24,-19 24,0-25,-18 25</inkml:trace>
  <inkml:trace contextRef="#ctx0" brushRef="#br0" timeOffset="557311.9774">15441 15664,'0'50,"0"24,0 25,0-48,0 22,0-22,0-2,0-25</inkml:trace>
  <inkml:trace contextRef="#ctx0" brushRef="#br0" timeOffset="558032.501">15329 16186,'38'0,"-20"0,19 0,1 0,-1-26,-19 26,1 0,18 0,-18 0,-1 0,-18-25,19 25</inkml:trace>
  <inkml:trace contextRef="#ctx0" brushRef="#br0" timeOffset="558753.6627">15832 15714,'0'-24,"18"24,19 0,1 0,-1 0,0 0,-18 0,18 0,-19 0,1 0,0 0,-38 73</inkml:trace>
  <inkml:trace contextRef="#ctx0" brushRef="#br0" timeOffset="559368.2276">15869 15987,'18'0,"20"0,17 0,1 0,0 0,0 0,-19 0,-18-25,-1 25,19 0,-37-24</inkml:trace>
  <inkml:trace contextRef="#ctx0" brushRef="#br0" timeOffset="564744.4928">16185 15391,'0'25,"-19"-1,19 27,-18-2,-1-23,19-2,0 25,-18-49,18 25,-19 1,19-2,-19 1,19-1,-18 1,18 1,-19-2,1 1,-1-1,19 1,-19 1,1-2,18 1,-19-25,1 0,18 24,-19-24,19-24,-19-1,1 1,18-2,0 1,0 1,-19 24,19-25,0 1,0-2,0 1,19 25,-19-24,18 24,1 0,0 0,-1 0,1 0,-1 0,1 0,0 0,-1 0,1 0,-1 0,1 0,0 24,-19 1,18-25,1 26,-1-2,1-24,-19 25,19-1,-1-24,1 25,-1 1,-18-2,19-24,-19 25,19-25,-1 0,1 0,-19 24</inkml:trace>
  <inkml:trace contextRef="#ctx0" brushRef="#br0" timeOffset="565904.133">16390 15615,'18'49,"1"1,-19-1,0 2,19-27,-1 25,-18-24,0 1,19 23,-1-49,-18 24,0 1,19-25,-19 26,19-2,-1 1,1-25,-1 0,1-75,-19 50,19-24,-1-1,-18-24,19-1,18 2,-37-2,19 0,-1 50,1-24,-19 23,0 2</inkml:trace>
  <inkml:trace contextRef="#ctx0" brushRef="#br0" timeOffset="566975.9926">15906 16706,'19'-24,"18"24,0-26,19 26,0 0,-1-25,-36 1,0 24,-1 0,1 0,-1 0,1 0,0 0,-19-25</inkml:trace>
  <inkml:trace contextRef="#ctx0" brushRef="#br0" timeOffset="567640.7601">16166 16607,'0'148,"0"-73,-18 25,18-26,-19-24,1-1,18 0,0-23</inkml:trace>
  <inkml:trace contextRef="#ctx0" brushRef="#br0" timeOffset="568311.9894">15925 17178,'37'0,"0"0,-18 0,-1-26,19 26,-18 0,0 0,-1 0,19-24,-18 24</inkml:trace>
  <inkml:trace contextRef="#ctx0" brushRef="#br0" timeOffset="569240.1348">16669 16656,'18'0,"20"0,-20 0,1 0,-1 0,1 0,0 0,-1 0</inkml:trace>
  <inkml:trace contextRef="#ctx0" brushRef="#br0" timeOffset="569817.7472">16650 16879,'19'0,"-1"0,20 0,-1 0,0 0,-18 0,-1 0,1 0,-1 0,1 0,0 0,18 0,-19 0</inkml:trace>
  <inkml:trace contextRef="#ctx0" brushRef="#br0" timeOffset="570872.103">17376 16310,'0'49,"0"0,0-23,0-2,0 25,0 2,0-2,0-25,0 1,0 25,0-25,0-1,-19-24,19 25,0 1,0-2,-19 1,19-1,0 1</inkml:trace>
  <inkml:trace contextRef="#ctx0" brushRef="#br0" timeOffset="571960.5525">17543 16408,'0'26,"-18"-2,-20 1,38-1,-18 1,-1-25,0 26,1-2,-1-24,1 0,18 25,18-25,19 24,1 1,-1 1,0-2,0 25,-18-49,0 51,-1-27,-18 1,19-25,-19 24</inkml:trace>
  <inkml:trace contextRef="#ctx0" brushRef="#br0" timeOffset="573312.7492">17655 16434,'18'0,"1"0,-19 24,19-24,-19 25,18 50,1-26,-19 0,0-23,0 23,0-25,18 1,-18 1,0-2,0 1,19-1,-19 1,19-25,-19 26,18-26,1 0,-1 0,-18-51,19 27,0-1,-19-25,18-24,1 24,-1-24,-18-25,0 50,19-2,-19 2,19 25,-19-2,0 1,0 1,0-1</inkml:trace>
  <inkml:trace contextRef="#ctx0" brushRef="#br0" timeOffset="576417.166">17376 16160,'-19'0,"-18"75,18-51,1 1,-1 25,19-25,-19 24,1-23,18-2,0 1,-19-25,19 24,0 1,-18-25,18 26,0-2,0 1,0-1,0 27,0-27,0 1,0-1,0 51,18-50,1 24,-19 1,18-25,1 0,-19-1,0 2,19-26,-19 24,0 1,18-25,-18 25,19-1,-1-24,1 0,-19 26,19-26,-1 0,-18 24,19-24,-1 0,1 0,0 0,-1 0,1 0,0-24,-1-2,1 26,-19-24,18 24,-18-25,0 0,19 1,-19-2,0 2,0-1,0 0,0 1,0-2,19 26,-19-25,18 1,-18-1,0 1,0-2,0 1,19 1,-19-25,0 23,0 1,0 1,0-1,0 1,0-2,0 1,0 1,0-1,0 1,-19-27,19 27,0-1,-18 25,18-24,-19 24,0 0,19-26,-18 26,-1 0,1-25,-1 1,0 24,-18 0,18 0,1 0,-1 0,1 0</inkml:trace>
  <inkml:trace contextRef="#ctx0" brushRef="#br0" timeOffset="592665.0848">15794 17227,'19'0,"0"0,-19-25,18 25,1 0,-1 0,1 0,37-24,-38 24,20 0,-20 0,1 0,-1 0,1 0,-19-26,19 26,-1 0,1 0,-1 0,1 0,0 0,-1 0,1 0,-1-24,1 24,0 0,-1-25,1 25,-1 0,1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6T05:59:40.029"/>
    </inkml:context>
    <inkml:brush xml:id="br0">
      <inkml:brushProperty name="width" value="0.05292" units="cm"/>
      <inkml:brushProperty name="height" value="0.05292" units="cm"/>
      <inkml:brushProperty name="color" value="#FF0000"/>
    </inkml:brush>
  </inkml:definitions>
  <inkml:trace contextRef="#ctx0" brushRef="#br0">15422 7534,'19'-25,"0"1,-1 24,1 0,-1 0,20-25,17 1,1 24,74-26,-18 1,18 1,0-1,-37 1,19 24,-37-26,-1 26,-18-25,0 25,-19-24,0 24,-18 0,-1 0,19 0,1 0,36 0,-18 0,0 0,18 0,-18 0,18 0,-18 0,0 0,18 0,-55 0,37 0,0 0,-1 0,-17 0,17 0,1 24,19 1,-20-25,1 50,19-25,-38-1,19 1,-1 1,-17-2,-1 1,19-1,-1 1,-17 1,-1 23,0-49,0 24,19 1,-19 1,1 23,-20-25,38 27,-19-2,0-25,19 51,-37-26,-1-24,20 25,-20-1,-18-24,19 1,-1-2,-18 26,38 24,-38 0,37 1,0 0,-18 24,18-25,0 1,-18 0,-19-2,18 2,-18-1,0 1,0 0,19 23,-19 1,18 1,1 24,-19-49,0 23,19-23,-19 0,0-26,0 26,0-51,0 50,0-24,0 0,0 24,0 0,0-24,0 50,-19-26,-18 0,0 50,18-24,-37-1,19-25,-19 50,19-49,-19 24,38-25,-38-24,19 50,-1-76,1 50,19-48,-38 23,37-24,-18-1,18 2,-37 23,19-49,0 49,0-23,18-26,-18 24,18 1,-18-25,0 25,-19-1,0 2,1-26,-38 0,0 0,-38 0,20 24,-38-24,93 0,0 0,19 0,18 0,-18 0,19 0,-20 0,20 0,-38 0,-18 0,-57 0,-17 0,17 0,-17-24,73 24,1-26,-1 2,38 24,18-25,1 25,-1 0,1 0,-1-49,-37 23,19 2,0-1,0-24,-19-1,19 0,18 26,-18-26,18 25,-18-24,18 23,-18-23,0 0,18 23,1 2,-1-26,1 26,-1-26,0 0,1 0,-1 1,-18 0,18-26,-36 0,36 0,0 51,1-26,18 26,0-26,0 25,-19-24,19 23,0-23,0 0,0-26,0 0,0 1,0 0,0 0,0 24,0 0,0 0,0 1,0 0,0-26,19 26,-1-26,-18 0,19 26,-19-26,0 26,0 24,0-50,0 51,0-1,0-25,0 1,19 24,-19 1,0-27,18 27,-18-1,0-25,0 25,0 1,19-1,-19 1,18-27,-18 27,0-1,19-25,-19 25,19 1,-19-25,0 23,18-23,-18 0,19-2,-19 27,18-1,-18-25,0 25,0 1,19-26,-19 25,0 0,19 25,-19-50,0 26,18-50,-18 48,0 1,0 1,0-1,0 1,0-2,0 1,0 1,0-1,0 1,0-2,0 1,0 1,0-1,0 1,0-27,0 27,0-1,0 1,0-27,0 27,0-1,0 1,-18-2,18 1,0 1,0-1,0 1,-19 24,19-26</inkml:trace>
  <inkml:trace contextRef="#ctx0" brushRef="#br0" timeOffset="11528.4049">8093 10040,'0'-25,"-19"25,0 0,19-24,-18-2,-1 26,1-24,-1 24,0 0,1 0,18-25,-19 25,0 0,1 0,-1 0,1 0,-1 0,0 0,1 0,18 25,-19-25,1 0,18 24,-19 2,0-26,19 24,-18 1,-1-25,19 25,0-1,-18-24,18 26,0-2,-19-24,19 25,0 0,0-1,0 2,-19-26,19 24,0 1,0 0,0-1,19 2,-19-2,0 1,19-25,-19 25,18-25,-18 24,19 2,-1-2,-18 1,19-25,-19 25,19-1,-1-24,1 0,-19 26,18-26,1 24,0-24,-1 0,1 0,-1 0,-18 25,19-25,0 0,-1 0,1 0,0 0,-1 0,1 0,-1 0,1 0,0 0,-1 0,1 0,-1-25,1 1,0-2,-19 2,0-1,18 25,1 0,-19-25,0 1,0-2,18 26,-18-24,0-1,19 25,-19-25,0 1,0-2,0 2,0-1,0 0,0 1,0-2,0 2,0-1,0 0,-19 1,1 24,18-26,-19 26,19-24,-18 24,18-25,-19 25,0 0,1 0,18-25,-19 25,1-24,-1-2,0 26,1-24</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6T06:13:18.654"/>
    </inkml:context>
    <inkml:brush xml:id="br0">
      <inkml:brushProperty name="width" value="0.05292" units="cm"/>
      <inkml:brushProperty name="height" value="0.05292" units="cm"/>
      <inkml:brushProperty name="color" value="#FF0000"/>
    </inkml:brush>
  </inkml:definitions>
  <inkml:trace contextRef="#ctx0" brushRef="#br0">11199 11435,'38'0,"-1"0,0 0,19 0,-19 0,19 0,-19 0,19 0,0 0,18 0,19 0,0 0,-19 0,38 0,-38 0,1 0,-1 0,-18 0,-19 0,19 0,-19 0,19 0,0 0,0 0,18 0,-18 0,0 0,0 0,-19 0,-19 0,57 0,-19 0,-1 0,-17 0,-1 0,0 0,-18 0,18 0,-18 0,18 0,0 0,19 0,0 0,-1 0,-17 0,-1 0,0-24,19 24,-19 0,19-26,0 26,-19 0,19 0,-1 0,-17 0,-1-24,-19 24,38 0,-37 0,-19-25,37 25,-18 0,-1 0,19 0,-18 0,18-25,1 25,-1 0,-19 0,1-24,18 24,-18 0,-1 0,1 0,-19-26,37 26,0 0,-18 0,0 0,-19-24,18 24,19 0,-18 0,0 0,-19-25,18 25,1 0,-1 0,1 0,0 0,-1 0,19 0,-18 0,0 0,-1 0,1 0,-1 0,1 0,0 0,-1 0,1 0,-1 0,1 0,0 0,-1 0,1 0,-1 0,1 0,0 0,-1 0,1 0,-1 0,1 0,0 0,-1 0,1 0,0 0,-1 0,-18-25,0 1,0-2,19 1,-19 1,0-1,0 1,18-2,-18 1,0 1,0-1,19 25,-19-24,0-2,0 1,0 1,0-1,0 1,0-2,0 1,0 1,0-25,0 23,0 1,0 1,0-1,0-25,0 25,0-24,0 25,0-2,0 1,0 1,-19 24,19-25,-18 25,-1 0,1 0,-1-24,0-2,1 26,-1 0,0 0,1 0,18-25,-37 25,18 0,19-24,-19 24,1 0,-1-25,1 25,18-24,-19 24,0 0,1 0,-1 0,1 0,-1-26,0 26,1 0,-19 0,18-25,0 25,1 0,-19 0,18 0,0-24,1 24,-1 0,-37 0,19 0,-19-25,1 25,-38-24,18 24,-37 0,38 0,18 0,-18-26,37 26,-1 0,1 0,19 0,-38 0,0 0,19 0,-19 0,-18 0,18 0,0 0,19 0,-19 0,19 0,-19 0,19 0,0 0,-19 0,-19 0,19 0,1 0,-20 0,19 0,1 0,-1 0,19 0,-1 0,20 0,-19 0,-1 0,-17 0,-1 0,-19 0,1 0,18 0,0 0,1 0,-1 0,18 0,1 0,0 0,18 0,1 0,-1 0,1 0,-1 0,-37 0,19 0,-19 0,19 0,0 0,0 0,18 0,0 0,1-25,-1 25,1 0,-1 0,-18 0,0 0,18 0,0 0,-18 0,19 0,-1 0,0 0,1 0,-1 0,1 25,-1-25,0 0,1 0,18 26,-19-26,-18 49,18-49,1 0,18 24,-19-24,19 25,0 1,-18-26,18 24,-19-24,19 25,-19-25,19 24,0 1,-18-25,18 26,-19-2,0 1,1-1,18 1,-19-25,19 26,-18-2,18 1,-19-25,19 24,-19-24,19 25,0 1,0-2,-18-24,18 49,-19-24,19 1,-18-26,18 49,0-25,-19 1,19 1,0-2,0 1,0-1,0 1,0 1,0-2,0 1,0-1,0 1,0 1,0-2,0 1,0-1,0 1,0 1,0-2,19 1,-1-25,-18 25,19-25,-19 24,18-24,1 26,0-2,-1-24,1 25,-1-25,-18 25,19-25,0 24,-1-24,-18 26,19-26,0 0,18 0,-37 24,18-24,1 0,0 0,-1 0,1 0,-1 0,1 0,0 0,-1 0,1 0,-1 0,1 0,0 0</inkml:trace>
  <inkml:trace contextRef="#ctx0" brushRef="#br0" timeOffset="2584.6605">14846 2604,'74'0,"0"0,38 0,0 0,18 0,-18 0,18 0,0 0,0 0,-18 0,18 25,0 1,-18-2,37-24,18 25,19-25,-18 0,18 0,37 0,37 0,-36 0,-20 0,1 0,-19-25,-37 25,0-24,-1 24,1-26,-19 26,19-25,-56 25,37 0,1 0,-38 0,37 0,0 0,-37 0,-18 0,36 0,-55 0,-19 0,0 0,-18 0,18 0,-18 0,-1 0,1 0,0 0,18 0,-18 0</inkml:trace>
  <inkml:trace contextRef="#ctx0" brushRef="#br0" timeOffset="4072.3765">1879 4515,'19'0,"36"0,-17 0,17 0,20 0,36 25,-18-1,38 1,-57-25,75 24,-19-24,0 0,38 0,-1 0,19 0,-18 0,36 0,-36 0,-1 26,19-26,-18 0,-1 0,-18 0,-19 0,-18 0,-38 0,19 0,-37 0,18 0,-18 0,-19 0,1 0,-1 0,-19 0,1 0,0 0,-1 0</inkml:trace>
  <inkml:trace contextRef="#ctx0" brushRef="#br0" timeOffset="96160.6659">8595 3448,'0'25,"0"74,0 0,0-25,0 26,0-1,0 0,0 1,0-26,0-24,0-1,0 0,0-23</inkml:trace>
  <inkml:trace contextRef="#ctx0" brushRef="#br0" timeOffset="97656.8677">8613 3572,'0'-25,"19"25,0 0,-1 0,1 0,-1 0,1 0,0 0,-1 0,1 0,18 0,-37 50,0-26,0 2,0-2,0 1,0 24,0-23,0-2,0 1,-19-25,19 25,-18-25,18 24,-19-24,1 0,-1 0,19 26,-19-26,1 24,-1-24,1 0,-1 0</inkml:trace>
  <inkml:trace contextRef="#ctx0" brushRef="#br0" timeOffset="98544.8948">9023 3647,'0'24,"0"26,0 0,0-1,0 26,0-26,0 26,0-1,0-24,0-25,0-1,0 25,0-23,0-1</inkml:trace>
  <inkml:trace contextRef="#ctx0" brushRef="#br0" timeOffset="100026.5429">9041 3647,'19'0,"0"0,-1 0,-18 24,19-24,-19 25,18-25,1 25,0-25,-19 24,18-24,-18 26,19-26,-19 24,18-24,1 0,-19 25,19-25,18 25,-37-1,18-24,1 0,0 0,-19-24,18 24,-18-25,0 0,19 1,-1-2,-18 2,19 24,-19-25,0 0,19 25,-1-24,-18-2,0 2,19 24,-19 50,0-1,18 0,-18 26,0 0,0-1,0 0,0 0,0-23,0 22,0-47,0 23,0-24,0-1,0 2,19-1,-19-1</inkml:trace>
  <inkml:trace contextRef="#ctx0" brushRef="#br0" timeOffset="100929.546">9711 3721,'19'0,"-19"50,0-26,18 50,-18-24,0 24,0 1,0 0,0-26,0 0,0-23,0-1,0-1,0 1,0-1,0 27,19-27,-19 1</inkml:trace>
  <inkml:trace contextRef="#ctx0" brushRef="#br0" timeOffset="102424.5924">9730 3696,'37'0,"-19"25,1-25,-19 50,19-50,-1 0,-18 49,19-49,-19 25,18-25,1 24,0-24,-19 26,18-26,-18 24,19-24,18 0,-18-99,-1 50,1 23,0-23,-19 24,18 1,-18-2,19 26,-19-24,18-1,1 0,0 50,-1 50,-18-51,0 26,0 24,0-24,0 24,0 0,0-24,0 24,0 1,0-50,0 25,0-25,0 24,0-25,0 2</inkml:trace>
  <inkml:trace contextRef="#ctx0" brushRef="#br0" timeOffset="104641.698">10697 3745,'-19'0,"1"0,-1 0,1 0,-1 0,0 0,1 0,-1 0,1 0,-1 0,19 26,-19-26,1 0,-19 24,18 1,0-25,-18 25,19-1,-1-24,0 26,19-2,-18 1,18 0,-19-25,19 50,-18-50,18 24,0 1,0 0,0-1,18 2,1-1,-1-1,1 1,0-25,-1 24,1-24,-19 26,37-26,-37 25,19-25,-1 0,1 24,-1-24,1 25,0-25,-1 0,1 0,-1 0,1 0,0 0,-1 0,1 0,-1 0,1 0,0 0,-1 0,1 0,-1 0,1 0</inkml:trace>
  <inkml:trace contextRef="#ctx0" brushRef="#br0" timeOffset="106912.511">8781 3175,'18'0,"1"0,-19 25,19-25,-19 25,18-25,1 24,-1-24,1 0,0 0,18-49,-19 0,1-26,0 26,-1-1,1 0,0-24,-1 74,-18-25,19 0,-1 25,-18-24,0-2,19 26</inkml:trace>
  <inkml:trace contextRef="#ctx0" brushRef="#br0" timeOffset="107993.4101">9339 3175,'19'0,"-1"25,1-25,-1 0,1 0,0 0,-1 0,1-49,18 23,-37 2,19 24,-1-25,1 25,-19-25,0 1,18 24,1 0,-19-26,19 26</inkml:trace>
  <inkml:trace contextRef="#ctx0" brushRef="#br0" timeOffset="109241.0278">10083 3275,'19'0,"-1"49,1-24,0-1,-1-24,19 0,19-24,0-26,-19 26,-18-26,18 25,19-24,-19 23,19-72,0 72,-19-23,-19 24,1 1,0 24,-1-26,1 2,-19-1,18 25</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6T06:13:46.910"/>
    </inkml:context>
    <inkml:brush xml:id="br0">
      <inkml:brushProperty name="width" value="0.05292" units="cm"/>
      <inkml:brushProperty name="height" value="0.05292" units="cm"/>
      <inkml:brushProperty name="color" value="#FF0000"/>
    </inkml:brush>
  </inkml:definitions>
  <inkml:trace contextRef="#ctx0" brushRef="#br0">1712 6858,'55'0,"38"-25,56 25,-37 0,37 0,-56 0,-19 0,38 0,-38 0,1 0,-1 0,0 0,38 0,-38 0,1 0,-38 0,0 0,0-24,1 24,-20 0,1 0,-1-25,1 25,0 0,-1 0</inkml:trace>
  <inkml:trace contextRef="#ctx0" brushRef="#br0" timeOffset="1287.3899">3144 6634,'19'0,"-1"0,-18 26,37-26,-37 25,19-25,0 24,-1-24,1 0,-19 25,18-25,1 0,-19 24,19 2,-1-26,1 25,18-25,-37 24,19-24,-19 25,18-25,-36 50,-1-50,-18 25,37-1,-19-24,1 0,-1 25,0-25,1 24,-1-24,-18 26,18-26,1 25,-1-25,1 0</inkml:trace>
  <inkml:trace contextRef="#ctx0" brushRef="#br0" timeOffset="4448.1651">1767 7106,'0'24,"0"2,0-1,0-1,0 1,0-1,0 2,0-1,0-1,0 1,0-1,0 2,0-1,0 24,0-25,0 27,0-27,0 25,0-23,0-1,0-1,0 1,0 1,0 23,0-25,0 27,0-27,0 1,0-1,0 1,0 1,0 23,0-25,0 1,0 1,0-2,0 1,0-1,0 1,0 1,0 23,0-25,0 1,0 1,0-2,0 1,0-1,0 1,0 1,0-2,0 1,-18-1</inkml:trace>
  <inkml:trace contextRef="#ctx0" brushRef="#br0" timeOffset="6968.0737">1581 8372,'19'0,"-19"24,19 1,-19-1,18-24,-18 25,19 1,-1-26,-18 24,19 1,0-1,-19 1,18-25,1 26,-19-2,0 1,18-25,-18 24,19-24,-19 25,0 1,19-26,-1 0,1-26,-1 1,-18 1,19 24,0-25,-19 1,18-2,-18 1,0 1,19 24,-19-25,0 1,18-2,-18 1,19 25,-19-24</inkml:trace>
  <inkml:trace contextRef="#ctx0" brushRef="#br0" timeOffset="13584.3334">1693 6908,'0'-26,"0"2,0-1,0 1,0-1,0-1,0 2,0-1,-19-24,19 23,0-23,0 25,0-50,0 48,-18 2,18-1,0 0,0 1,-19-2,19 2,0-1,0 0,0-25,0 25,0 1,0-1,0 1,0-2,-18 26,18-49,0 24,0 1,0-27,0 2,0 25,0-27,0 27,0-25,0-2,0 27,0-25,0 23,0-23,0 0,0 23,0 1,0 1,0-1,0 1,0-2,0 1,0 1,0-1,0 1,0-2,0 1,0 1,0-1,0 1,0-2</inkml:trace>
  <inkml:trace contextRef="#ctx0" brushRef="#br0" timeOffset="15375.8795">1470 5420,'0'-25,"0"1,0-2,0 1,18 1,-18-1,0 1,19 24,-19-26,18 26,-18-25,0 1,19 24,-19-25,0 1,19 24,-19-26,18 26,1 0,0 0,-19 26,18-2,1 1,18 24,-37-23,19 23,-1-49,-18 24,19-24,-19 25,0 1,18-2,1-24,0 25,-19-1,18 1,1 1,-1-2,-18 1</inkml:trace>
  <inkml:trace contextRef="#ctx0" brushRef="#br0" timeOffset="19072.6012">1805 7156,'0'-26,"0"2,0-1,-19 1,19-1,0-1,-19 26,19-24</inkml:trace>
  <inkml:trace contextRef="#ctx0" brushRef="#br0" timeOffset="24408.6005">1749 4873,'37'0,"19"0,0-24,18-1,-18 25,37-24,-37-1,-1-1,20 2,-38 24,0-25,0 25,-37-24</inkml:trace>
  <inkml:trace contextRef="#ctx0" brushRef="#br0" timeOffset="25528.0828">2158 4849,'0'24,"0"27,0-27,0 1,0 1,0 23,0-25,19 1,-19 1,0-2,18 1,-18-1,0 1,0 1,0-2,0 1,0-1,0 1,19-25,-19 26,0-2,0 1</inkml:trace>
  <inkml:trace contextRef="#ctx0" brushRef="#br0" timeOffset="33056.2752">1805 4700,'-19'0,"19"-24,19 24,-1-25,1 25,37-26,-1 26,-17-24,17-25,-17 24,17 25,1-26,-19 2,-18 24,18-25,-18 25,-1-24,1 24,0 0,-1 0,1 0,-1 0,20 0,-20 0,1 0,-1 0,1 0,0 0,-1 0,1 0,-1 0,-18 24,0 1,19-1,0 76,-19-76,18 27,-18-2,0-25,0 51,0-50,0 25,0-25,0 24,0 1,0-25,0 24,0-23,0-2,0 1,0-1,-18-24,18 25,-19-25,19 26,0-2,-19-24,1 25,-1-25,1 0,-20 24,1 1,19-25,-20 26,20-26,-19 24,-1 1,20-25,-1 24,-18-24,18 0,1 0,-1 0,1 0,-1 0,0 0,1 0,-1 0,-18 0,18 0,-18 0,19 0,-20 0,1 0,19-24,-1 24,0 0,1 0,-1 0,19-25,-18 25,18-24,-19-2,0 26,1-25,-1 1,19-25,-18 23,18 1,-19 1,19-1,-19 1,19-2,0-23,0 24,-18 1,18-2,0 1,0 1,0-1,0-1,0 2,0-1,0 1,0-1,0-1,0 2,0-1,18 25,-18-24,19 24,0 0,-1-25,1 25,-1-26,1 26,0 0,-1 0,1 0,-1 0,-18-24</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6T06:16:11.719"/>
    </inkml:context>
    <inkml:brush xml:id="br0">
      <inkml:brushProperty name="width" value="0.05292" units="cm"/>
      <inkml:brushProperty name="height" value="0.05292" units="cm"/>
      <inkml:brushProperty name="color" value="#FF0000"/>
    </inkml:brush>
  </inkml:definitions>
  <inkml:trace contextRef="#ctx0" brushRef="#br0">5395 10895,'19'-24,"-1"24,19-26,-18 26,18-24,0 24,-18-25,0 25,18-25,0 1,0 24,38-50,18 50,0-50,37 26,-18-26,18 0,-56 26,19-2,-18 2,-20-1,-17 25,17-25,20 1,-1-26,1 25,92-24,-37-1,1 25,-38-24,37 23,-37 26,-19-25,-37 1,1-1,-20 25,1 0,-1-24,1 24,0 0,-1-26,-18 1,19 25</inkml:trace>
  <inkml:trace contextRef="#ctx0" brushRef="#br0" timeOffset="1031.7453">7795 9853,'0'-25,"18"25,1 25,0-25,-1 0,1 0,-19 26,18-26,-18 24,19-24,0 0,-19 25,0-1,0 1,18 1,-18-2,0 25,0-24,19 1,-19-2,0 1,-19 0,1-1,-1 2,0-2,1-24,18 25</inkml:trace>
  <inkml:trace contextRef="#ctx0" brushRef="#br0" timeOffset="2215.8971">5711 11515,'0'-24,"19"24,-1 0,1 0,0-26,18 26,-18-24,18 24,0 0,0 0,0-25,1 0,-20 1,38 24,-19 0,0-26,19 26,19-24,-20-1,1 25,37-25,0 1,56-2,19-23,-20 24,-17-25,-38 26,0-1,-38 0,-36 25,0 0,18 0,-19-24,1 24,37 0,0 0,37-26,-38 2,20-1,-19 0,0 25,-1 0,-36-24,18 24,-37-26,19 26,-1 0,1 0,0-24,18-1,-19 25,38-25,0 25,-56-24,19 24</inkml:trace>
  <inkml:trace contextRef="#ctx0" brushRef="#br0" timeOffset="3272.5176">7162 10945,'38'0,"-1"0,0 0,-18 0,36 0,-17 0,-20 24,1-24,18 26,-18-26,-1 0,1 0,-19 24,0 1,18-25,-18 25,0 25,0-26,0 1,-18-25,-1 25,1-1,-1 2,-18 23,18-24,-18-1,0 2,0-2,-19 26,-19 0,1-1,37 26,-19-50,37-1,1-24</inkml:trace>
  <inkml:trace contextRef="#ctx0" brushRef="#br0" timeOffset="4247.6587">6269 12260,'19'0,"37"0,-38-25,20-1,-1 26,19 0,-1-24,20-1,-19 25,-1-24,20-27,-19 51,55-24,20-50,17 48,-36-23,37 0,-19-1,0 25,-18 1,-19-1,0-1,-74 26,-1-24,1 24,-1 0,1 0,0 0,18-25,-19 25,1 0,-19-24,-37 24</inkml:trace>
  <inkml:trace contextRef="#ctx0" brushRef="#br0" timeOffset="5279.5461">7051 11813,'56'0,"-19"0,0 0,19 24,-19-24,19 26,-38-26,1 25,0-25,-1 0,1 0,-19 24,0 1,18-1,-18 2,0-1,0-1,-18 1,-1-25,-18 50,18-25,1-1,-19 1,18-25,0 24,1-24,18 26,-19-1,1-25,-1 24</inkml:trace>
  <inkml:trace contextRef="#ctx0" brushRef="#br0" timeOffset="7984.2043">9748 3007,'0'51,"0"23,0 0,0 0,0 26,0 24,0 24,0-24,0 50,0-100,0 26,0-26,0-24,0-26,0 2,0-2</inkml:trace>
  <inkml:trace contextRef="#ctx0" brushRef="#br0" timeOffset="10935.3304">9711 3132,'37'0,"-37"-25,19 25,-1 0,1 0,0 0,-1 0,1 0,-1 0,1 0,0 0,-1 0,1 0,-1 0,1 0,0 0,-19 25,18-25,-18 24,0 2,19-26,-19 24,0 1,0 0,0-1,0 2,0 23,-19-24,19-1,-18-24,-1 26,19-2,-19-24,1 0,-1 25,1-25,-1 0,0 0,19 25,-18-25,-1 0,1 0,-1 0,0 0,1 0,-1 0,1 0,-1 0,0 0,38 24,18-24,-37 26,19-26,-1 0,1 0,0 0,-1 24,1-24,-1 0,1 0,18 25,-18 0,-1-25,1 0,0 0,-19 24,18-24,1 0,0 0,-19 26,18-26,-18 24,19-24,-19 25,18-25,-18 25,19-1,-19 26,0-25,0 0,0-1,0 2,0-2,0 1,0 0,0-1,-19-24,19 26,-18-26,18 24,-19-24,19 25,-37-25,0 25,18-25,0 24,1-24,-1 0,1 0,-1 0,0 0,1 0,-1 0,19 26,-18-26,-1 0,0 0,1 0,-1 0</inkml:trace>
  <inkml:trace contextRef="#ctx0" brushRef="#br0" timeOffset="12607.9767">10455 3752,'37'0,"19"0,0 0,-19 0,19 0,-19 0,0 24,1-24,-20 0,1 0,18 0,0 0,-18 0,18 0,-18 0,-1 0,1 0,18 0,-18 0,-1 0</inkml:trace>
  <inkml:trace contextRef="#ctx0" brushRef="#br0" timeOffset="13704.1693">10920 3554,'19'0,"18"0,0 24,-18 1,-1-25,1 25,0-1,-1 2,1-26,18 49,-37-24,19-1,-1-24,-18 26,19-2,-19 1,19-25,-19 25,0-1,0 2,-19-2,0-24,1 25,-1 0,1-25,-20 24,-18 2,1-2,-20 1,19 24,1-23,-1-2,19 1,18-25,19 25</inkml:trace>
  <inkml:trace contextRef="#ctx0" brushRef="#br0" timeOffset="25559.8619">10046 5240,'0'75,"0"-51,0 25,0-23,0-1,0-1,0 1,0-1,0 2,0-52,0-47,0 48,0-1,0 2,0-1,0 1,0-1,0-1,0 2,0-1,0-24,0 23,0 2,0-1,0 1,0-1,0-1,0 2,19 24,18 24,19 2,-19 23,19 51,-19-27,0 2,0 0,0-50,-37 24,19-49,-19 24,19 2,-1-1,-18-1,19 1,-19-1,18-24,1 0,18-73,-37-27,0 1,0-1,19 27,-1 22,1 2,-19 0,0-1,0 25,19 1,-19-1,18 25,-18-26,0 2,0-1,19 1,-19-1,0-1</inkml:trace>
  <inkml:trace contextRef="#ctx0" brushRef="#br0" timeOffset="26455.3454">10827 5315,'19'0,"-1"0,20 0,-1 0,-19 0,38 24,-19-24,19 25,0-25,0 0,-19 0,19 0,-37 0,-1 0,1 0,-1 0,1 0,0 0</inkml:trace>
  <inkml:trace contextRef="#ctx0" brushRef="#br0" timeOffset="27800.0568">11218 5067,'19'0,"-1"0,1 0,-1 24,1 1,0-25,-19 24,18-24,1 51,-1-27,1 1,-19-1,0 2,19-26,-1 0,1 25,-19-1,18-24,-18 25,19-25,-19 24,19-24,-1 26,1-26,-19 25,0-1,-19 1,1-25,-1 24,0 2,-18-1,0-25,37 24,-19-24,-18 25,19-1,-1-24,0 26,1-1,-1-25,19 24,-18-24</inkml:trace>
  <inkml:trace contextRef="#ctx0" brushRef="#br0" timeOffset="28919.9401">10027 6207,'38'0,"-1"0,0 0,-18 0,18 0,19 0,-1 0,1 0,19 0,-1 0,0 0,-18 0,0 0,-37 0,-1 0,19 0,-18 0,0 0</inkml:trace>
  <inkml:trace contextRef="#ctx0" brushRef="#br0" timeOffset="29695.441">10381 6282,'0'74,"0"50,0 26,0-52,-19 26,19 26,-18-52,18-23,0-26,-19-23,19-2,0 1,0 0</inkml:trace>
  <inkml:trace contextRef="#ctx0" brushRef="#br0" timeOffset="30480.4266">10046 7274,'19'0,"18"0,-19 0,20 0,-1 0,0 0,37 0,-18 0,-19 0,38 0,-19 0,-19 0,0 0,0 0,-18 0,-1 0,1 0,0 0</inkml:trace>
  <inkml:trace contextRef="#ctx0" brushRef="#br0" timeOffset="31279.7876">10995 6827,'18'0,"19"0,19 0,0 0,0 0,18 0,38 0,-56 0,-19 0,-18 0,-1 0,1 0,-1 0,1 0,0 0,-1 0,1 0,-1 0</inkml:trace>
  <inkml:trace contextRef="#ctx0" brushRef="#br0" timeOffset="32392.1944">11423 6604,'18'0,"1"0,18 0,0 26,-18-26,-1 0,20 24,-38 1,18-25,1 0,-1 0,-18 24,19-24,-19 25,19-25,-1 0,-18 26,19-26,-19 24,0 1,0-1,-19 27,1-27,-1 1,0 24,-18 1,19-50,-1 25,19-1,-37 1,18 25,1-25,-1-1,0 1,1-25</inkml:trace>
  <inkml:trace contextRef="#ctx0" brushRef="#br0" timeOffset="35913.1769">10734 8490,'0'49,"0"-24,0-1,0 26,-18 24,-1-23,19-27,0 1,0-1,0-73,0 0,0-1,0 25,0-24,19-26,-19 26,18-1,-18 0,19 26,-19-2,0 2,0-1,18 0,-18 1,0-26,0 25,0 0,19 1,-19-2,0 2,0-1,0 0,19 25,-1 0,1 0,-1 0,1 25,0 0,-1-1,19 76,-18-50,18 24,19 0,-56-24,19 0,-1-26,-18 1,0 0,0-1,0 2,19-26,-19 24,0 1,19 0,-1-25,-36 0</inkml:trace>
  <inkml:trace contextRef="#ctx0" brushRef="#br0" timeOffset="36720.1386">10753 8490,'18'0,"57"0,-19 0,-19 0,19 0,-38 0,1 0,-1 0</inkml:trace>
  <inkml:trace contextRef="#ctx0" brushRef="#br0" timeOffset="61136.051">13171 2611,'0'-25,"19"25,55 0,-18 0,0 0,18 0,-18 0,0 25,-19-25,19 0,-19 0,-18 0,-1 0</inkml:trace>
  <inkml:trace contextRef="#ctx0" brushRef="#br0" timeOffset="61968.1766">13543 2660,'0'-25,"0"100,0-26,19 26,-19-26,19 26,-19-1,0-24,0 0,0 0,0-1,0 0,18 1,-18-25,0 0</inkml:trace>
  <inkml:trace contextRef="#ctx0" brushRef="#br0" timeOffset="64095.8047">13227 2635,'19'0,"-1"0,1 0,0 0,-1 0,1 0,-1 0,1 0,0 0,-1 0,1 0,-1 0,1 0,0 0,-1 0,1 0,-1-24,1 24,0 0,-1 0,1 0,-1 0,1-25,0 25,-1 0,1 0,-1 0,-18-24,19 24,0 0,-1 0,1-26,-1 26,1 0,0 0,-1 0,1 0,-1 0</inkml:trace>
  <inkml:trace contextRef="#ctx0" brushRef="#br0" timeOffset="65024.716">13841 3082,'0'25,"0"24,19 1,-19-25,0 0,18 25,-18-26,0 26,0-26,0 2,0-2,0 26,19-50,-19 24,0 2,0-2,0 1,0 0,0-1</inkml:trace>
  <inkml:trace contextRef="#ctx0" brushRef="#br0" timeOffset="66600.1414">13841 3182,'19'0,"-1"0,1 0,-1 0,1 0,0 0,-1 0,1 24,-19 1,18-25,-18 25,19-25,0 0,-19 24,18 2,-18-2,19 1,-19 0,0-1,0 2,0-2,0 1,0 0,0-1,0 2,-19-26,19 24,-18-24,-1 0,0 0,1 0,18 25,-19-25,1 0,-1 0,0 0,1 0,-1 0</inkml:trace>
  <inkml:trace contextRef="#ctx0" brushRef="#br0" timeOffset="71751.6245">4428 8836,'0'-24,"18"24,19 0,1 0,-20 24,19 2,-18-26,18 25,-18-25,-1 24,1-24,0 25,18-1,-19-24,20 26,-20-1,20-1,-1 25,37-23,-18 23,0 0,18-23,-55 23,18-24,0-1,-18 1,-1 1,1-26,-19 24,19-24,18 49,-19-49,20 25,-1 25,-19-50,20 49,17-24,-17 1,-1 23,0-25,19 1,-38 1,20 23,-1-49,-18 49,-1-49,19 26,-18 23,18-25,38 27,-20-27,-17 25,17-24,20 25,-19 0,18 0,-18-50,18 49,-18-24,-19-25,19 24,-37 2,18-2,-19-24,1 0,0 0,-1 25,1-25,-1 0,1 0,0 25,-1-25,-18 24,19-24,0 0</inkml:trace>
  <inkml:trace contextRef="#ctx0" brushRef="#br0" timeOffset="73257.5096">4521 9259,'0'-75,"0"1,18 24,-18-24,0 48,19-23,-19 25,0-1,0-1,0 2,18 24,-18-25,0 1,19 24,0 0,-1 0,1 0,-1 0,1 0,0 0,-1 0,1 24,-1 1,1-25,0 0,-19 24,18-24,1 26,0-26,-1 25,1-25,-19 24,18-24,-36 0</inkml:trace>
  <inkml:trace contextRef="#ctx0" brushRef="#br0" timeOffset="74658.2521">4149 9234,'0'25,"0"-1,-19 25,19-24,0 1,0-2,0 1,0-1,0 1,0 1,0-2,0 1,19-25,-19 24,0 1,18-25,1 0,-19 26,18-26,1 0,0 0,-1 0,1 0,-1 0,1 0,0 0,18-26,-37 1,18 25,-18-24,0-1,0 1,-18-27,18 27,-19-1,1 25,18-24,-19-2,19 1,-19 25,19-24,0-1,-18 25,-1 0,19-24,-18 24,-1 0,0 0</inkml:trace>
  <inkml:trace contextRef="#ctx0" brushRef="#br0" timeOffset="86888.0207">6474 10176,'19'-25,"18"-25,0 25,-18-24,18-1,-19 25,20-24,-20 25,1-2,-1 1,1 25,-19-24,19 24,-1 0,1 0,-1-25,1 25,0 0,-1 0,1 0</inkml:trace>
  <inkml:trace contextRef="#ctx0" brushRef="#br0" timeOffset="89624.4157">6195 9234,'0'74,"0"-25,-19-23,19 47,0 2,-18-50,18-1,0 27,0-27,0 1,0-1,18-24,-18 25,19-25,-19 26,19-26,-19 24,18-24,1 0,-19 25,18-25,1 0,0 0,-1 0,1 0,-1 0,1 0,0-25,-1 1,-18-2,19 1,-19 1,0-1,18 1,-18-2,0 1,0 1,0-1,0 1,19 24,-19-26,19 1,-19 1,0-1,0 1,-19 24,19-26,-19 26,1 0,18-25,-19 25,1 0,-1 0,0-24,19-1,-18 25,-1 0,1 0,-1 0,0 0,1 0,-1 25,19-1,-18-24,18 25,0 1,0-2,0 1,0-1,0 1,18-25,1 26,-1-26,1 24,0-24,-1 0,-18 25,19-25,-1 0,1 0,0 0</inkml:trace>
  <inkml:trace contextRef="#ctx0" brushRef="#br0" timeOffset="93471.5733">16092 2611,'0'49,"0"-23,0 23,0 0,0-23,0 23,0-25,0 1,0 1,0 23,0-25,0 1,0 1,0-2,19-24,-1 25,1 0,-1-25,-18 24,19-24,0 26,-1-26,1 0,-1 0,1 0,0 0,-19-26,18 26,-18-49,19 24,-1-25,-18 25,0 1,0-1,19 1,-19-2,19 26,-19-25,0 1,0-1,0 1,0-2,0 1,-19 1,0 24,19-25,-18 25,-1-24,1-2,-1 26,0 0,1 0,-1 0,1 0,-1 0,0 0,1 0,-1 26,19-2,-18 1,18-1,0 1,0 1,0-2,0 1,18-1,1-24,-1 0,-18 25,19-25,0 0,-1 0,1 0,-1 0,1 0,0 0,-1 0,1 0,-1 0,1 0,0 0,-19-25,18 25,-18-24</inkml:trace>
  <inkml:trace contextRef="#ctx0" brushRef="#br0" timeOffset="95391.894">17152 2660,'0'0,"0"50,-18-25,-1-1,19 1,-18 25,-1-25,0-25,19 24,-18 1,18 1,-19-26,1 0,-1 24,0-24,1 25,-1-25,19 24,-18-24,-1 0,19 25,-19-25,1 0,-1 0,1 0,-20 0,20 0,-1 0,19-25,0 1,0-1,0 1,0-2,0 1,0 1,19-1,-19 1,18 24,-18-26,19 26,0 0,-19-25,18 25,1 0,-1 0,1 0,-19 25,37 1,-18-26,-19 24,18-24,-18 25,19-25,0 49,-19 1,37-25,-19 50,-18-51,0 1,19 24,0-23,-19-2,0 1,0 0,0-1,18 2,1-26,-19 24,18-24</inkml:trace>
  <inkml:trace contextRef="#ctx0" brushRef="#br0" timeOffset="96511.4691">17394 2611,'19'0,"-1"0,-18 24,38-24,-1 0,-18 0,18 0,0 0,-18 0,36 0,-36 0,0 0,-1 0,1 0,-1 0,1 25,0-25,-1 0</inkml:trace>
  <inkml:trace contextRef="#ctx0" brushRef="#br0" timeOffset="97256.0683">17599 2710,'19'25,"-1"-1,-18 1,19 25,-1 99,-18-100,0 1,0 0,0-26,0 26,0-25,0 0</inkml:trace>
  <inkml:trace contextRef="#ctx0" brushRef="#br0" timeOffset="98031.8703">17506 3280,'19'0,"18"0,0 0,-18 0,18 0,-19 0,1 0,18 0,-18 0,-1 0,1 0,0 0,-1 0,1 0,-1 0,1 0,0 0,-1 0</inkml:trace>
  <inkml:trace contextRef="#ctx0" brushRef="#br0" timeOffset="112208.7337">12855 4372,'56'0,"37"0,-19 0,19-25,-18 25,18-25,-19 25,-18-24,0 24,0-26,-19 26,0-24,-18 24</inkml:trace>
  <inkml:trace contextRef="#ctx0" brushRef="#br0" timeOffset="113511.6019">13450 4446,'-18'0,"-1"-24,1 24,-1 0,19-26,0 76,0 99,0 0,19-1,-1 51,1-26,-1 26,1-99,0 48,-1-73,-18-26,0 0,0-23,19-26</inkml:trace>
  <inkml:trace contextRef="#ctx0" brushRef="#br0" timeOffset="114304.2023">13692 5414,'0'25,"19"24,-19 1,0-1,0 0,0-23,0-1,0 48,0-22,0-2,0-25,18 2,-18-1</inkml:trace>
  <inkml:trace contextRef="#ctx0" brushRef="#br0" timeOffset="115456.7521">13711 5538,'18'0,"1"-26,0 26,-1 0,1 0,-1 0,1 0,0 0,-1 0,1 26,18-26,-37 49,19-49,-1 25,-18 25,19-25,-19-1,0 1,0-1,0 2,0-1,0-1,0 1,0-1,-19-24,1 26,-1-26,0 0,19 25,-18-25,-1 0,1 0,-1 0,0 0,1 0,-1 0,1 0,-1 0,0 0</inkml:trace>
  <inkml:trace contextRef="#ctx0" brushRef="#br0" timeOffset="116192.6019">14083 4819,'18'0,"20"-25,-1 25,0 0,-18 0,18-26,-19 26,20 0,-38-24,18 24,1 0,0 0,-1 0,1 0,-1 0,1 0</inkml:trace>
  <inkml:trace contextRef="#ctx0" brushRef="#br0" timeOffset="116912.7038">14250 5166,'56'0,"-37"0,18 0,-18 0,18 0,-19 0,20 0,-1 0,-19-26,20 26,-1 0,-19 0,1 0</inkml:trace>
  <inkml:trace contextRef="#ctx0" brushRef="#br0" timeOffset="117697.5312">14883 4446,'0'-24,"18"148,-18 0,19 0,-19-26,0-23,0 25,19-51,-19 50,0 25,0-75,0-23,0-1,0 24,-38-74</inkml:trace>
  <inkml:trace contextRef="#ctx0" brushRef="#br0" timeOffset="119375.7259">14901 4620,'19'-25,"18"1,-18 24,-1 0,1 0,0 0,-1 0,1 0,-1 0,1 0,0 0,-1 0,1 0,-1 0,-18 24,19-24,0 25,-1 25,-18-1,0-24,0-1,0 51,0-50,0-1,-18 27,-1-51,19 24,-19 1,1-1,-1-24,19 26,-18-26,-1 0,0 0,1 25,-1-25,38 0,-1 0,1 0,18 0,-18 0,-1 0,1 0,0 0,-1 0,1 0,18 0,-18 24,-19 1,18-25,1 24,0-24,-19 51,0-27,18 1,-18 25,0-25,0-1,0 1,0-1,-37 2,18-1,1-1,-20 1,38-1,-18-24,-1 0,19 26,-18-26,-1 0,-18 0,18 0,-18 0,18 0,-18 0,19 0,-1 0,0 0,1 0,-1 0</inkml:trace>
  <inkml:trace contextRef="#ctx0" brushRef="#br0" timeOffset="120233.5095">15497 4670,'18'0,"20"0,17-26,-17 26,55-24,-19-1,0 1,-18 24,19 0,-20 0,1-25,-37 25,-1 0,1 0,-38 0</inkml:trace>
  <inkml:trace contextRef="#ctx0" brushRef="#br0" timeOffset="120864.455">15925 4670,'0'98,"18"26,1 0,-19-24,18 48,-18-48,0-1,0-50,0 26,0-50,0-1</inkml:trace>
  <inkml:trace contextRef="#ctx0" brushRef="#br0" timeOffset="121511.8119">15720 5563,'19'0,"36"0,-17 0,-1 0,19 0,-1-25,-17-1,-1 26,0 0,-18 0,36-24,-36 24,0-25,-1 25,19 0,-18 0,0 0,-19-24</inkml:trace>
  <inkml:trace contextRef="#ctx0" brushRef="#br0" timeOffset="123256.3934">16371 4819,'0'-25,"19"25,-19 25,18 74,1-25,-19 1,0-2,0-22,0 22,0-47,0 23,0-24,0-1,0-148,0 26,0 23,0 0,0 51,0-1,0 1,0-1,0-1,0 2,19-1,-19 1,0-1,18 25,-18-26,19 26,-1 0,20 26,-20 23,1 0,18 2,-18-2,-1 1,-18-25,37-1,-37 25,19-23,0-1,-19-1,18-24,1 25,-1-25,1 0,-19 24,19-24,-19-24,0-50,0-1,0-24,0-50,0 74,18 2,-18 48,0-1,0 2,0-1,0 1,0-27,0 27,0-1,0 0</inkml:trace>
  <inkml:trace contextRef="#ctx0" brushRef="#br0" timeOffset="124945.6191">17078 4620,'0'50,"0"-1,0-24,0 25,0-1,0 0,0 2,0 22,0-47,0-1,0 24,0-25,0 2,0-1,0-174,0-25,0-24,0 74,0 24,0 50,0 26,0-1,19 0,-19 1,0-2,18 26,-18-24,19 24,18 0,-18 0,18 24,-19 2,1-2,0 1,-1 0,-18-1,19 2,18 48,-37-24,19 24,-1-24,1-1,-19 0,0-23,0-1,18-1,-18 1,0-1,19-24,0 26,-1 23,1-24,-19-1,19 2,-1-26,-18 25,0-1,0 1,0-1,19-24,-38 0</inkml:trace>
  <inkml:trace contextRef="#ctx0" brushRef="#br0" timeOffset="125785.7451">17097 4892,'18'0,"38"0,-19-24,19 24,-19 0,-18-25,18 1,0-1,-18 25,-1 0,1 0,0 0,-19-26,18 26,1 0,0 0,-1 0,1 0,-1 0,20-24,-20 24,-36 0</inkml:trace>
  <inkml:trace contextRef="#ctx0" brushRef="#br0" timeOffset="162808.8069">4725 5488,'0'-25,"19"25,-1-24,1-1,18-1,-18 2,18-1,-18 25,-1 0,1-24,0-1,-1-1,1 26,-1 0,1-24,0-1,-1 25,19-24,-18-1,0 25,36-26,-36 2,0-1,18 1,0-1,0 25,0-26,1 2,-20 24,1 0,18-25,-18 25,-1 0,19-24,1 24,-20 0,1 0,-1 0,1-25,37 25,-38 0,38 0,-37 0,0 0,18 0,-19 0,1 0,0 0,-1 0</inkml:trace>
  <inkml:trace contextRef="#ctx0" brushRef="#br0" timeOffset="163992.1254">5674 4670,'19'0,"-1"0,1 0,-1 0,1 25,0-1,-1-24,1 0,0 25,-1-25,-18 24,19-24,-1 26,-18-1,38-25,-38 24,18 1,1-25,-19 24,18-24,-18 26,0-1,0-1,0 1,0-1,-18 2,18-1,-19-25,1 24,-1-24,0 0,1 25,-1-1,1-24,-1 0,0 0,19 26</inkml:trace>
  <inkml:trace contextRef="#ctx0" brushRef="#br0" timeOffset="164887.6593">4800 4000,'0'-25,"37"25,0 0,-18 0,37 0,-19 0</inkml:trace>
  <inkml:trace contextRef="#ctx0" brushRef="#br0" timeOffset="166144.6206">4800 4000,'18'0,"113"0,-94 0,-19 0,1 0,0 0,-19-25,18 25,1 0,-1 0,113-49,-1-26,-112 50</inkml:trace>
  <inkml:trace contextRef="#ctx0" brushRef="#br0" timeOffset="167423.8837">5172 4000,'0'50,"0"-26,18 50,-18-48,0-2,0 1,0 0,19-25,-19 24,0 2,0-2,0 26,0 0,0-26</inkml:trace>
  <inkml:trace contextRef="#ctx0" brushRef="#br0" timeOffset="168232.6724">5339 4322,'19'25,"-19"24,0 1,0 0,0-26,0 2,0 23,0 0,0-23,0-1,0-1,0 1</inkml:trace>
  <inkml:trace contextRef="#ctx0" brushRef="#br0" timeOffset="169599.911">5358 4422,'0'0,"0"-26,18 26,-18-24,19 24,0 0,-1 0,1 0,-1 0,1 0,-19 24,19-24,-19 26,18-2,-18 1,0 0,0-1,0 2,0-1,0-1,0 1,0-1,0 2,-18-26,18 25,-19-25,0 0,-18 0,19 0,-1 0,0 0,1 0</inkml:trace>
  <inkml:trace contextRef="#ctx0" brushRef="#br0" timeOffset="171359.9045">5525 5364,'-37'0,"18"24,1-24,-19 0,18 0,0 26,-36-1,36-25,-18 24,18-24,-18 25,0-1,18-24,-18 26,0-1,0-1,-1-24,1 25,-19-1,19-24,19 26,-20-1,-18-1,19-24,19 25,-57 25,19-50,1 25,17-1,20 1,-19-25,-1 50,20-50,-19 25,-1-1,20 1,-19 1,37-2,-19-24,19 25,-19-25,1 49,-19-23,18-2,0 25,1-49,18 25</inkml:trace>
  <inkml:trace contextRef="#ctx0" brushRef="#br0" timeOffset="172386.204">4130 5835,'0'49,"0"-23,0 23,0 2,0-27,0 1,0-1,0 1,-19-25,19 26,0-2,0 25,-18-49,18 25,-19-25,19 26,0-2,0 1,-18-25,18 24,18 1,19 1,1-26,-20 0,38 0,0 0,-19 0,-18 0,18 0,19 0,-38 0,19 0,1 0,-1-26,0 26,-18 0,-38-25,0 25</inkml:trace>
  <inkml:trace contextRef="#ctx0" brushRef="#br0" timeOffset="173432.5592">5711 5264,'0'-24,"37"24,1 0,-20 0,1 0,18 0,-18 0,-1 0,20 0,-20 0,1 0,18-25,0 25,0 0,-18-24,0 24,-1 0,1-25,-1 25</inkml:trace>
  <inkml:trace contextRef="#ctx0" brushRef="#br0" timeOffset="174024.1289">6046 5215,'0'25,"19"50,-1-51,1 25,-19 2,0-27,0 1,0-1,19-24,-19 26,0-1</inkml:trace>
  <inkml:trace contextRef="#ctx0" brushRef="#br0" timeOffset="175343.7173">6418 5414,'-18'0,"-1"0,0 0,19 25,-18-25,18 24,0 1,0-1,-19 2,19-1,0-1,0 1,0-1,0 2,0-1,0-1,0 1,19-25,-1 24,-18 2,19-26,0 0,-19 25,18-25,1 0,-1 0,1 0,0 0,-1 0,1 0,-1 0,1 0,0 0</inkml:trace>
  <inkml:trace contextRef="#ctx0" brushRef="#br0" timeOffset="200664.5319">4837 8712,'-19'-24,"1"24,-1 0,0-25,1 25,-1 0,1 0,-1 0,0 0,1 0,-1 0,1 0,-1 0,0 0,1 0,-19 0,18 0,0 0,1 0,-1 0,1 0,18 49,0 2,0-2,0-25,0 27,0-27,0 1,0 25,0-25,0-1,0 1,0-1,18 2,-18-1,0-1,19 1,-19-1,18 2,-18 23,19-24,-19-1,19-24,-1 25,-18 1,19-26,18 24,-18-24,-1 25,19-25,-18 24,0-24,-1 0,-18 25,19-25,-1 0,1 0,0 0,-1 0,1 0,18 0,-18-25,-1 25,1-24,18-25,-37 23,37-23,-37 24,19 1,0-27,-1 27,1 24,-19-25,0 1,0-1,18 25,-18-50,0 25,0-24,0-1,-18 25,18-24,0 23,0 2,-19-1,19 1,-18 24,18-25,-19-1,19 2,-19 24,1-25,-1 25,1 0,18-25,-19 25,-18 0,18-24,1 24,-1 0,19-26,-19 26,1 0,-1 0,0 0</inkml:trace>
  <inkml:trace contextRef="#ctx0" brushRef="#br0" timeOffset="205184.2802">18250 4322,'37'0,"38"-24,-1 24,-18 0,-19-26,19 26,0 0,0 0,-1 0,-17 0,-20 0,1 0,-1 0</inkml:trace>
  <inkml:trace contextRef="#ctx0" brushRef="#br0" timeOffset="205768.5799">18417 4918,'19'0,"0"0,18 0,19 0,-19 0,19 0,-19 0,0 0,19-26,0 26,18-24,-18-1,0 25,0 0,-19-24,19-1,-38-1,19 26,-18 0,0 0,-1-24</inkml:trace>
  <inkml:trace contextRef="#ctx0" brushRef="#br0" timeOffset="206432.1292">19310 3926,'0'-26,"56"26,19 0,-20 0,1 0,56 0,-56 0,37-24,-37-1,-1 25,1 0,-37 0,18-25,0 1,-18 24</inkml:trace>
  <inkml:trace contextRef="#ctx0" brushRef="#br0" timeOffset="207312.0402">19757 3926,'37'74,"-18"0,-1-24,1 24,-19-49,0 24,19-23,-19-2,0 1,0 0,0-1,0 2,0-2,0 1,0 24,0-23,18-1,-18 24,0-25,0 2,0-1</inkml:trace>
  <inkml:trace contextRef="#ctx0" brushRef="#br0" timeOffset="208727.9048">20278 4520,'0'-24,"-19"24,1 0,-1 0,19 24,-19-24,19 26,-18-26,-1 25,1-1,18 1,-19-25,19 24,-19 2,19-1,-18-1,18 1,0-1,0 27,0-27,-19 1,19-1,0 27,0-2,0-25,0 2,19-1,-19-1,18-24,1 25,-19-1,19-24,-1 0,1 0,-1 0,1 0,0 0,-1 0,1 0,-1 0,1 0,0 0,-1 0,-18-24,19 24,-1 0,1 0,-19-25,19 25,-1 0,-18-24,19 24</inkml:trace>
  <inkml:trace contextRef="#ctx0" brushRef="#br0" timeOffset="219231.9001">13599 6331,'19'0,"18"-24,19 24,-19 0,37-25,-36 1,-1-2,0 26,19 0,18-49,-18 49,37-49,-19 23,1 26,37-25,-1-24,-36 25,36-2,-36 1,-1 25,-18-24,0 24,-19 0,19-25,-1 25,1-26,0 2,0-1,18 25,1-24,55 24,0-51,-18 27,37-1,-56 25,37-49,-37 49,-37-26,18 2,1 24,-38-25,19 25,18 0,19 0,-19-24,-18-1,0 25,0-26,18 26,19-24,-56 24,75-25,18-24,-37 23,19 26,-38-49,38 25,-75 24,0-25,38-1,-1 2,-18 24,0-25,0 1,-1-1,-17 25,-1 0,0 0,19 0,-19 0,0 0,1-26,17 26,1-24,0-1,0 25,-19 0,19 0,-19-24,-18 24,-1 0,1 0,18 0,-18 0,-1 0,1 0,37-25,-38 25,19 0,19 0,-37 0,18 0,-18 0,-1-26,19 26,1 0,-20 0,1 0,18-24,-18 24,-1 0,1 0,-1 0,20 0,-20 0,1 0,0 0,36 0,-36 0,18 0,-18 0,18 0,-18 0,18 0,-19 0,1-25,0 25,-1 0,1 0,-1 0,1 0,0 0,-1 0,1 0,18 0,-18 0,-1 0,1 0,-1-24,1 24,0 0,-1 0,1 0,-1 0,1 0,0 0,-19-25,18 25,1 0,-1 0,1 0,0 0,18-26,-19 26,1-24,0 24,-1 0,19 0,-18 0,-19-25,19 25,-1 0,1 0,-19-24,19-1,-1 25,1-26,-1 26,-18-24,19 24,0-25,-1 1,-18-1,19 25,-19-26,18 2,-18-1,19 25,0-49,-19 23,0-23,18 49,-18-25,0 1,0-2,0 2,0-1,0 0,0 1,0-2,0 2,0-1,0 0,-18 25,18-50,-19 50,19-24,-19 24,19-25,-18 0,18 1,-19 24,19-26,-18 2,-1 24,19-25,-19 0,19 1,-37-2,19 2,-1-1,0 0,1 25,-1-24,-18-2,18 26,-18-24,-19-1,38 25,-1-25,-18 1,18 24,-18 0,0-26,18 26,-18-24,0 24,-19-25,-37 0,19 25,18-24,-37 24,0-26,0 2,37 24,-37 0,0 0,18 0,1 0,18 0,0 0,19 0,-19 0,-18 0,-19 0,19 0,18 0,0 0,-18 0,36 0,1 0,0 0,-19 0,-18 0,18 24,-37-24,18 0,-55 26,56-2,-56 1,-1-25,38 0,-18 25,36-25,-18 0,0 24,0-24,-37 26,56-26,-75 24,19-24,-1 25,-18 0,1-25,-1 24,0-24,0 26,75-26,-38 0,38 0,-1 24,38-24,0 0,0 0,-19 25,19-25,-19 25,0-25,-37 0,37 0,0 0,1 0,36 0,-37 0,0 0,38 0,-38 0,-37 0,56 0,-38 0,-55 0,93 24,-19-24,19 26,-19-26,19 0,-38 24,20-24,17 0,1 0,-19 25,38-25,-19 25,-1-25,20 0,-19 0,-1 24,-17-24,17 26,20-26,-1 0,1 0,18 24,-19-24,0 0,1 0,-1 0,1 0,-20 0,1 25,19-25,-1 0,0 0,1 0,-20 25,20-1,-1-24,19 26,-18-26,-1 24,0 1,1-25,18 25,-19-25,1 0,18 24,-19-24,19 50,0 24,-19 1,19-26,0 2,0-2,0 1,0-25,0 24,-18 26,-1-75,19 24,0 25,-18 2,18-27,0 1,0-1,0 2,0-1,0-1,0 1,0 25,0-1,0 26,0-50,0 24,0-25,0 51,0-50,0 25,0 24,37 1,-37-51,0 1,18-25,-18 24,19-24,0 0,-19 26,18-1,38-1,-37 1,-1-1,1 27,-1-51,1 24,0-24,-19 25,18-25,-18 26,19-2,0-24,-1 25,1-1,-19 1,18 1,1-26,-19 24,19 1,-19-1,18-24,-18 25,19-25,-1 0,1 0,0 26,-1-26,1 0,-1 0,1 0,0 0,-1 0,19 0,19 0,-37 0,-1 0,1 0,0 0,-1 0,1 0,-1 0,1 0,0 0,-1 0,1 0</inkml:trace>
  <inkml:trace contextRef="#ctx0" brushRef="#br0" timeOffset="225231.9441">20575 2387,'38'0,"-1"0,0-24,-18 24,37 0,-1-25,-17 25,-1-24,0 24,19 0,0 0,-19 0,19-26,-38 26,1 0,-1 0</inkml:trace>
  <inkml:trace contextRef="#ctx0" brushRef="#br0" timeOffset="225976.049">21041 2438,'0'73,"0"51,0-24,0-1,0-25,0 1,0-26,0 1,0 0,0-26,0 2</inkml:trace>
  <inkml:trace contextRef="#ctx0" brushRef="#br0" timeOffset="227455.9538">21468 3058,'-18'0,"-1"0,1 0,-1 0,0 0,1 0,-1 0,1 0,-1 0,19 24,-19 1,1 0,18-1,-19 26,19-25,-18 0,18-1,-19 26,19-25,0 0,0-1,0 2,0-2,0 1,0 0,0-1,19-24,-1 26,1-26,-1 24,1-24,0 25,-1-25,1 0,-1 0,1 0,0 0,-1 0,19 0,-18 0,0 0,-1 0,1-25,18 25</inkml:trace>
  <inkml:trace contextRef="#ctx0" brushRef="#br0" timeOffset="228289.6274">21673 2511,'37'0,"-18"0,0 0,-1 0,1 0,37 0,-19 0,0 0,0 0,0 0,1 0,-1-24,0 24,-18 0,-1 0,-18-25,0 50</inkml:trace>
  <inkml:trace contextRef="#ctx0" brushRef="#br0" timeOffset="229143.6794">21785 2834,'37'0,"19"0,-38 0,20 0,-1 0,0 0,0 0,0 0,19 0,-37 0,18 0,0 0,-18 0,18 0</inkml:trace>
  <inkml:trace contextRef="#ctx0" brushRef="#br0" timeOffset="230248.4591">22547 2239,'0'24,"0"51,0-50,19 74,-19-50,0 51,0-51,0 50,0-24,0-26,0 26,0-26,0 2,0-2,-19-49,19 25</inkml:trace>
  <inkml:trace contextRef="#ctx0" brushRef="#br0" timeOffset="232192.5575">22882 2314,'-37'0,"19"49,-1-25,0 1,1 1,18-2,0 1,-19-25,0 24,1-24,-1 0,19 25,-18-25,-1 26,0-2,1-24,-1 0,1 0,18 25,-19-25,38 0,18 0,-19 0,1 24,0 1,-1-25,-18 26,19-26,-1 0,1 24,0 1,-19-1,18-24,1 0,-19 25,19-25,-19 26,18-26,-18 24,19 1,-1-1,20 1,-20 25,1-25,-19-1,18-24,1 25,-19 1,19-26</inkml:trace>
  <inkml:trace contextRef="#ctx0" brushRef="#br0" timeOffset="238505.2075">23366 2314,'-19'0,"-18"0,19 0,18 24,-19-24,0 0,1 0,-1 0,19 25,0-1,-18 1,18 25,-19-50,19 25,0 24,-19-23,19-2,0 25,-18-49,18 25,0 1,0 23,0-25,0 1,0 1,0-2,0 1,0-1,0 1,0 1,18-2,-18 1,19-25,0 24,-1-24,-18 25,19-25,-1 26,1-26,-19 24,19-24,-1 0,1 0,-1 0,1 0,0-24,-1-2,1 26,-1 0,-18-25,19 1,0-1,-19 1,18 24,1-51,-1 2,-18-1,19 25,-19 1,0-25,0 23,0 1,0 1,-19-1,1 25,-1-24,19-2,-18 26,18-25,-19 25,0-24,19-1,-18 25,-1-24,1 24,18-26,-19 1,0 1,1 24,-1 0,1 0,-1 24,19 1,0 1,-19-26,19 49,0-25,0 1,0 1,0-2,0 1,0-1,0 1,0 1,19-2,-19 1,19-25,-19 24,18-24,1 0,-19 25,18-25,1 0,-19 26,19-26,-1 0,1 0,-1 0,1 0,0 0,-1 0,1 0,-1-26,1 26,-19-25,19 1,-1-1,1 25,-19-24,18 24,-18-26</inkml:trace>
  <inkml:trace contextRef="#ctx0" brushRef="#br0" timeOffset="239672.0063">22715 2239,'0'-25,"0"1,0-76,0 25,18 2,-18-27,19 1,-19-50,0 50,0 74,0-50</inkml:trace>
  <inkml:trace contextRef="#ctx0" brushRef="#br0" timeOffset="241456.52">22678 1891,'0'-24,"0"-1,0 1,0-2,18 1,-18 1,0-1,19 25,-19-24,0-2,0 1,0 1,18-1,-18-1,0 2,0-1,19 25,0 0,-1 0,1 0,0 0,-19 25,18-25,1 24,-19 2,18-26,-18 25,0-1,19 1,18 25,-18-1,-1-24,-18 25,19-25,0-1,-19 1,0 1,0-2,18-24</inkml:trace>
  <inkml:trace contextRef="#ctx0" brushRef="#br0" timeOffset="242511.9757">23422 2562,'0'-26,"0"-48,18-25,1-50,-19 1,0 24,37-26,-37 76,19-1,-19 26,0 23,18-47,-18 48,0-1</inkml:trace>
  <inkml:trace contextRef="#ctx0" brushRef="#br0" timeOffset="243992.6229">23440 1643,'0'-24,"19"24,0-25,18-1,-19-23,20 25,-38-27,37 27,-37-1,18 25,1 25,-19 25,37-1,-37 0,19 2,-1-27,1 27,-19-27,0 1,19-25</inkml:trace>
  <inkml:trace contextRef="#ctx0" brushRef="#br0" timeOffset="249344.1448">21450 4396,'37'0,"37"0,-36-24,-1 24,0 0,19 0,-19 0,19 0,-37 0,-1 0,1 0</inkml:trace>
  <inkml:trace contextRef="#ctx0" brushRef="#br0" timeOffset="249928.8613">21561 4843,'0'0,"38"0,36 0,1-24,-20 24,1-25,-19 25,-18 0,0 0,-1 0</inkml:trace>
  <inkml:trace contextRef="#ctx0" brushRef="#br0" timeOffset="250911.778">22231 4223,'0'25,"19"-1,-19 2,0-2,0 1,0 0,0 49,18-49,-18 0,0-1,0 51,0-50,0-1,0 2,0-1,0-1,0 25,0-23,0-1,0-1,0 1,0-1</inkml:trace>
  <inkml:trace contextRef="#ctx0" brushRef="#br0" timeOffset="252248.9608">22585 4272,'0'26,"-38"23,38-24,-18-1,-1 2,19-2,-18-24,18 25,-19-25,0 0,1 25,-1-25,1 24,-1-24,19 26,-19-26,1 0,-1 0,1 0,-1 0,38 0,18 25,-19-1,1-24,18 25,-18-1,-1-24,20 26,-20-1,1-25,-1 24,20 1,-20-1,1 2,-1-1,-18-1,19-24,0 25</inkml:trace>
  <inkml:trace contextRef="#ctx0" brushRef="#br0" timeOffset="254911.8078">23031 4272,'-18'0,"-1"0,0 0,19 26,-18-26,-1 24,19 1,0 0,-18-1,-1 26,0-25,19 0,0-1,-18 2,18-1,0-1,-19 1,19-1,-18 2,18-1,0-1,0 1,0-1,18-24,1 26,-1-26,-18 25,19-25,-19 24,19-24,-1 0,1 0,-19 25,18-25,1 0,0 0,-1 0,1 0,-1 0,1 0,0 0,-19-25,18 1,-18-1,19-1,-1 2,1-1,-19 1,19 24,-19-25,0-1,0 2,0-1,0-24,0 23,0-23,0 0,0 23,0 2,0-1,-19 0,19 1,-19 24,19-26,-18 26,-1 0,1 0,-1 0,0 0,1 0,-1 0,1 0,18 26,-19-2,19 1,0 24,0-23,0-2,0 1,0 0,0-1,0 2,0-1,19-25,-19 24,18-24,1 0,-1 25,1-25,0 0,-1 0,1 0,-1 0,1 0,0 0,-19-25</inkml:trace>
  <inkml:trace contextRef="#ctx0" brushRef="#br0" timeOffset="262354.1075">12055 15161,'-19'0,"1"26,-19 23,-1 0,1 1,19 24,-1-48,0-2,19 1,-18 0,-1 25,19-26,-18 26,18-26,-19-24,19 50,-19-25,1 0,18 50,0-51,0 1,0 25,0-25,0-1,0 1,18-1,1 2,0-26,-1 25,1-25,-1 24,1-24,0 0,-1 0,1 0,-1 0,20 0,-20 0,19 0,-18 0,18 0,-37-24,19 24,-1-25,1-1,0-23,-1 49,1-24,0-1,-19-1,18 2,-18-1,0 1,0-1,0-1,0 2,0-1,0-24,0 23,0 2,0-26,0 26,0-2,0 2,0-1,-18 0,18 1,-19-2,0 26,19-24,-18 24,-1-25,0 0,19 1,-18 24,18-26,-19 26,19-24,-18 24,-1 0,0 0,1 0,18 24,-19-24,19 26,-18-2,18 1,-19 0,0 25,19-26,0 1,-18 0,-1-25,19 24,0 2,0-2,-18-24,18 25,0 0,18-1,1 2,-1-26,1 0,0 0,-1 0,1 0,-1 0,20 0,-20 0,1 0,-1 0,20 0,-20 0,20 0,-1 0,-37-26,18 26,1 0,-19-24,-19 24</inkml:trace>
  <inkml:trace contextRef="#ctx0" brushRef="#br0" timeOffset="263248.3272">12762 15559,'0'-26,"19"26,55 0,-18 0,0 0,18-24,-37 24,19 0,-37 0</inkml:trace>
  <inkml:trace contextRef="#ctx0" brushRef="#br0" timeOffset="263992.3443">12799 16029,'0'-24,"19"24,18 0,0 0,0 0,1 0,17-25,-17 25,-1 0,-19 0,20 0,-1 0,-19 0,1 0,0 0</inkml:trace>
  <inkml:trace contextRef="#ctx0" brushRef="#br0" timeOffset="265040.0952">13841 14939,'0'74,"0"25,0-24,0 23,0-48,0 24,0 1,0-26,0 26,-19-26,19-23,0 23,0-24,0-1,0 2</inkml:trace>
  <inkml:trace contextRef="#ctx0" brushRef="#br0" timeOffset="266760.5534">13822 15187,'0'0,"38"-26,-20 2,1-1,-1 0,1 25,-19-24,19-2,-1 26,1-24,-1 24,1 0,0 0,-1 0,1 0,-1 0,-18 24,0 26,-18-25,-1 24,1-23,-1-2,0-24,19 25,-18 0,18-1,-19-24,1 26,-1-26,19 24,-19-24,38 0,18 25,-18-25,-1 0,20 25,-1-25,-19 0,1 24,0-24,-1 0,-18 26,19-2,-1-24,-18 25,0 0,0-1,0 2,0 23,-18-24,18-1,-37 2,37-2,-19 1,0 0,1-1,-1-24,1 26,-20-1,20-25,-19 0,37 24,-19-24,0 0,1 0</inkml:trace>
  <inkml:trace contextRef="#ctx0" brushRef="#br0" timeOffset="267586.7957">14399 15236,'56'-25,"-19"25,19 0,0 0,0 0,-1-24,-17 24,-38-26,18 26,1 0,-1 0,-18 26,-37-2</inkml:trace>
  <inkml:trace contextRef="#ctx0" brushRef="#br0" timeOffset="268240.0008">14622 15311,'19'98,"-19"-23,0 24,0 1,0-26,0 1,0-26,0-25</inkml:trace>
  <inkml:trace contextRef="#ctx0" brushRef="#br0" timeOffset="268872.3432">14492 15881,'56'0,"-19"0,0 0,-18 0,37 0,-19 0,19 0,0 0,-1-25,-17 25,-1 0,-19 0,1 0,18 0,-18 0</inkml:trace>
  <inkml:trace contextRef="#ctx0" brushRef="#br0" timeOffset="270537.4503">15087 15459,'0'-24,"0"73,0 26,0-51,0 26,0-26,0 2,0-2,0 1,0 0,0-1,0 2,0-52,0-23,0 24,0-49,0 49,0-24,0-1,0 25,0 0,0 1,0-2,19 2,-19-1,19 25,-1 0,1 25,18 25,-18-26,-1 1,1 24,-19-23,18-2,1 26,-19-26,0 2,19-26,-19 24,18 1,1-25,0 0,-19 25,18-25,1 0,-1-25,20-24,-20 23,-18-23,0 0,0-26,0 50,0-49,0 49,0 0,0 1,0-2,0 2,0-1,0 0</inkml:trace>
  <inkml:trace contextRef="#ctx0" brushRef="#br0" timeOffset="271872.58">15608 15435,'0'24,"0"50,0-24,0-25,0 0,-18 25,-1-1,19 0,0-23,0-1,0-100,0 1,19 24,-1 0,1-24,0 0,-1 24,1 0,-19-24,18 49,-18 0,19 1,0-2,-19 2,18 24,19 24,-18 2,0 48,-19-50,18 26,1 0,-19 0,0-26,0 26,0-26,18 26,-18-25,0 0,0-1,0 2,0-2</inkml:trace>
  <inkml:trace contextRef="#ctx0" brushRef="#br0" timeOffset="272561.7072">15627 15583,'0'0,"0"-24,19 24,-1 0,1 0,-1 0,20-26,-1 26,-19 0,1 0,18 0,-18 0,18 0,0 0,-18-24,-1 24,1 0,0 0,-38 0</inkml:trace>
  <inkml:trace contextRef="#ctx0" brushRef="#br0" timeOffset="273842.718">13971 16253,'37'0,"1"0,17 0,1 0,19 0,18-25,-19 1,56-1,1 25,17 0,-17 0,-20 0,19 0,-37 0,19 0,-37 0,-1 0,0 0,1 0,-1 0,-18 0,0 0,-38 0,1 0,0 0,-1 0,-92 0</inkml:trace>
  <inkml:trace contextRef="#ctx0" brushRef="#br0" timeOffset="274687.9686">14548 16452,'0'49,"0"99,0-73,0 25,-19-27,1 2,18-26,0-23,0 23,-19-24,19-1</inkml:trace>
  <inkml:trace contextRef="#ctx0" brushRef="#br0" timeOffset="276225.2134">14753 16649,'-19'0,"0"26,1-1,-1-1,-18-24,18 25,1-1,-1-24,19 26,-37-26,18 0,38 0,0 0,18 0,0 0,0 0,-18 25,18 24,-18-49,-1 24,1 2,-1-1,1-25,-19 24,19-24,-1 0,-18 25,0-1,19-24,-1 51,1-2,-19-25,19-24,-19 26</inkml:trace>
  <inkml:trace contextRef="#ctx0" brushRef="#br0" timeOffset="277768.2402">14864 16600,'-18'0,"-1"0,-18 0,18 0,19 25,-18-25,-1 0,19 24,-19-24,1 51,-1-51,1 24,-1-24,0 25,19-1,-18-24,-1 0,19 26</inkml:trace>
  <inkml:trace contextRef="#ctx0" brushRef="#br0" timeOffset="281697.6212">15032 15137,'-19'-50,"-18"26,18-26,-18 25,37 0,-37 1,18-2,1 2,-1 24,0-25,1 0,-1 25,1-24,-1 24,0 0,19-26,-18 26,-1 0,1 0,-1 0,0 0,1 0,-1 26,1-2,-1-24,19 25,-19-25,1 25,-1-25,19 24,0 2,-18-26,-1 24,0 1,19 0,-18 25,-1-50,19 24,-18 26,18-26,-19 2,19-2,-19-24,19 25,0 0,0-1,0 2,0-2,0 1,0 24,0-23,0-2,0 1,0 0,0-1,0 2,0-2,0 26,0-26,19 2,-19-2,0 1,19 0,-19-1,0 2,18 23,1-24,-19-1,18 2,1-1,0-25,-19 24,18-24,-18 25,0-1,19-24,-1 26,1-26,-19 25,19-25,-19 24,37 1,-19-25,-18 24,19-24,0 0,-1 26,1-26,-1 0,1 25,0-25,-1 0,1 0,-1 0,1 0,0 0,-1-25,1-1,-19 2,0-1,18 25,-18-24,0-1,19 25,-19-26,0 2,0-1,19 25,-19-24,18-1,-18-1,0 2,0-25,0 24,19 25,-19-26,0 2,0-1,0 0,0 1,0-2,0-23,18 24,-18 1,0-2,0 2,0-1,0 0,0 1,0-2,0 2,0-1,0 0,0 1,0-2,0 2,0-1,0 0,19 1,-19-2,0 2,0-1,0 0,0 1,0-2,0 2,19 24,-19-25,0 0</inkml:trace>
  <inkml:trace contextRef="#ctx0" brushRef="#br0" timeOffset="286000.803">14046 15087,'0'-50,"0"26,0-1,0 0,0 1,0-2,0 2,0-1,0-24,0 23,0 2,0-1,0 0,0 1,0-2,18 26,-18-24,0-1,0 0</inkml:trace>
  <inkml:trace contextRef="#ctx0" brushRef="#br0" timeOffset="295192.4697">11757 10201,'-18'99,"-1"-74,1 49,-1 0,0-24,19-25,-18 0,18-1,0 2,0-2,0 1,0 0,0-1,0 26,18-25,-18 0,19-1,0 2,-1-2,1 1,18 0,-18-1,-1-24,1 26,-1-2,1-24,0 0,-19 25,18-25,1 0,-1 0,20 0,-20 0,19 0,1 0,-38-25,37 25,-19-24,1-26,0 50,-19-25,0-24,0-1,0 0,0 26,0-26,0 25,0 0,0 1,-19-2,0 26,19-24,-18 24,-1 0,19-25,-18 25,-20-49,20 49,-1-50,-18 25,18 0,1 1,-1-2,1 26,18-24,0-1,-19 25,19-25,-19 1,1 24,18-26,-19 26,1 0,18 26,0-2,-19 1,19 0,0-1,0 2,-19-2,19 1,-18 24,18-23,0-2,0 1,0 0,0-1,0 2,0-2,0 1,18-25,1 25,0-25,-1 24,1 2,-1-26,1 0,0 0,-1 0,19 0,-18 0,0 0,-1 0,1 0,-1 0,20-26,-20 26,-18-24,19 24,-1-25,1 25</inkml:trace>
  <inkml:trace contextRef="#ctx0" brushRef="#br0" timeOffset="296920.9415">13004 10325,'0'24,"-37"26,18-25,19 24,-19-49,19 26,-18-2,-1 1,1 24,-1-23,0-2,1 26,-1-26,1 2,-1-2,19 1,-19-25,1 25,-1-25,19 24,-18-24,-20 26,20-26,-1 24,1-24,-1 0,0 0,1 0,18-24,-19 24,1-26,-1 26,19-49,-19 49,19-25,0 1,0-2,0 2,0-1,0 0,0 1,0-2,0 2,0-1,0 0,19 25,-19-24,19 24,-19-26,18 26,1-24,-1 24,1 0,18 0,0 0,1 50,-20-50,19 24,1 26,-20-26,1-24,-1 50,1-25,0 0,-1 49,-18-49,19 0,-19-1,0 2,18-26,-18 24,19 1,-19 0,19-1,-19 26,18-50,1 25,-19 0,18-25</inkml:trace>
  <inkml:trace contextRef="#ctx0" brushRef="#br0" timeOffset="297865.3843">13283 10449,'0'0,"0"-25,19 25,18 0,0 0,19 0,0 0,18 0,-18 0,-38 0,1 0,0 0,-1 0,1 0,-1 0,1 0,0 0,-1 0,1 0</inkml:trace>
  <inkml:trace contextRef="#ctx0" brushRef="#br0" timeOffset="298647.7942">13581 10473,'0'50,"0"24,0-24,0-25,0 24,0 1,0 0,0 24,0-49,0 0,-19-1,19 2,0-2</inkml:trace>
  <inkml:trace contextRef="#ctx0" brushRef="#br0" timeOffset="299416.2396">13395 11019,'-19'0,"38"0,18 0,-19 0,20 0,-1 0,0 0,0 0,-18 0,-1 0,20 0,-20 0,1 0,-1 0,1 0,0 0,18 0,-19 0,1 0</inkml:trace>
  <inkml:trace contextRef="#ctx0" brushRef="#br0" timeOffset="303081.1286">11478 9977,'0'-25,"56"1,0 24,-19 0,0-25,1 25,-1-24,-19 24,20 0,-20 0,1 0,-1 0,1 0,37 0,0 0,18 0,0 0,1 0,-1 0,1 0,-19 0,-19 0,-19 0,1 0,37 0,18 0,-18 0,37 0,37 0,19 0,-75 0,38 0,-56 0,0 0,-19 0,19 0,-19 0,-18 0,18 0,19 0,-38 24,19-24,-18 25,0-25,-1 0,1 0,18 0,-18 24,-1-24,1 0,-19 25,18-25,1 0,0 0,-1 0,-18 26,19-26,-1 0,1 0,-19 24,19 1,-1-25,1 49,18 1,-18-25,-19 24,18-23,1-2,-19 1,0 0,0-1,0 26,0 0,0 24,0-24,0 0,0 24,0-50,0 26,0 24,0-48,0-2,0 1,0 0,0-1,0 2,0-2,0 1,0 0,0-1,0 26,0-25,0 0,-19-1,1 2,-1-26,-18 24,18 1,1-25,-20 25,20-1,-19 2,-1-26,-36 24,37-24,0 25,-1 0,20-25,-38 0,37 24,1-24,-1 0,-18 26,18-26,-36 0,-1 0,0 0,-19 0,20 0,-1 0,0 0,19 0,0 0,-1 0,1 0,0 0,0 0,-19-26,0 26,-18-24,-38-1,56 25,-18 0,18 0,19 0,18 0,1 0,-38 0,37 0,-18 0,0 0,0 0,-1 0,-17 0,17 0,20 0,-1 0,-18 0,0 0,-19 0,19 0,18 0,1 0,-20 0,20 0,18-25,-37 25,-1-24,1 24,0 0,18 0,19-26,-18 26,-1 0,1-24,18-1,-19 0,0 25,19-24,-18-2,18 2,0-1,0 0,-19-25,1 50,18-24,0-1,0 0,-19 25,19-24,0-2,-19 26,19-49,-18 24,18 1,-19-2,19 2,0-1,0 0,0 1,0-26,0 0,0 26,0-2,0 2,0-1,0 0,0 1,0-26,0 25,0 0,0 1,0-2,0 2,0-1,0 0,0 1,0-2,19 2,-19-1,18 25,-18-25,19 25,-19-24,0-2,19 26,-19-25,18 1,1-1,-1 25,1-24,-19-2,19 26,-1-25,1 25,-1-24,1 24,0 0,-19-25,18 25,1 0,-1 0,20-24,-1 24,-19 0,1 0,0 0,-1 0,1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3:51:44.416"/>
    </inkml:context>
    <inkml:brush xml:id="br0">
      <inkml:brushProperty name="width" value="0.05292" units="cm"/>
      <inkml:brushProperty name="height" value="0.05292" units="cm"/>
      <inkml:brushProperty name="color" value="#FF0000"/>
    </inkml:brush>
  </inkml:definitions>
  <inkml:trace contextRef="#ctx0" brushRef="#br0">19310 5575,'19'0,"0"-24,-1 24,1 0,18-26,-18 1,18 25,0-24,-18-1,-1 25,19 0,-18-24,0-2,18 26,-18 0,-19-25,18 25,1 0,-1 0,1 0,0 0</inkml:trace>
  <inkml:trace contextRef="#ctx0" brushRef="#br0" timeOffset="1312.2872">19664 5153,'37'26,"0"-26,-18 24,-19 1,19-25,-1 24,1-24,-19 25,18-25,1 0,-19 26,19-2,-1 1,1 24,-1-49,-18 26,0-2,0 1,0-1,0 1,-18 1,-1-2,19 1,-18-25,18 24,-19-24,0 25,1-25,18 26,-19-2,1-24,18 25</inkml:trace>
  <inkml:trace contextRef="#ctx0" brushRef="#br0" timeOffset="19816.0534">20482 5128,'-18'0,"-19"0,37 25,-19-25,0 0,1 26,-1-2,1-24,18 25,-19-25,19 24,0 1,0 25,0-1,0-24,0 25,0-1,0-24,0 50,0-51,0 1,0 1,19-26,-1 0,19 0,-18 0,0 0,-1 0,1 0,-1 0,1 0,0 0,-1 0,-18-26,19 26,-19-25,18 25,-18-24,0-1,19 1,0-27,-19 2,0 25,0-2,0 1,0-24,0 25,0-2,0 1,0 1,0-1,0 1,0-2,-19 1,0 25,1 0,-1 0,1 0,-1 0,19 25</inkml:trace>
  <inkml:trace contextRef="#ctx0" brushRef="#br0" timeOffset="20610.1583">20762 5203,'0'49,"0"51,0-1,0 1,-19-27,19 27,0 24,0-49,-19-2,19-22,0-2,0 0,0 1,-18 0,18 0,0-1,-19-49,19 25,0-1,19-73,-19-50,0 25,0-50</inkml:trace>
  <inkml:trace contextRef="#ctx0" brushRef="#br0" timeOffset="22296.6064">20799 5277,'0'-25,"18"25,1 0,0 0,-1 0,1 0,-1 0,1 0,-19 25,0 25,0 24,0-48,0-2,0 1,0-1,0 1,0 1,-19-2,19 1,-18-25,-1 0,1 0,18 24,-19 1,0-25,1 0,55 0,37-49</inkml:trace>
  <inkml:trace contextRef="#ctx0" brushRef="#br0" timeOffset="23351.5061">21134 5228,'0'99,"0"50,0-74,0-2,0 2,0-26,0-24,0 25,0-1,0-24,0 1,0-2</inkml:trace>
  <inkml:trace contextRef="#ctx0" brushRef="#br0" timeOffset="24064.2032">21003 5600,'19'0,"37"-25,-19 25,0-24,0-2,19 26,-19 0,-18-25,0 25,-1 0,1 0,-1 0</inkml:trace>
  <inkml:trace contextRef="#ctx0" brushRef="#br0" timeOffset="24607.367">21375 5500,'0'51,"19"22,-19-48,0 50,0-51,0 1,0 1,0-2,0 1</inkml:trace>
  <inkml:trace contextRef="#ctx0" brushRef="#br0" timeOffset="25842.477">21431 5079,'-18'0,"-1"0,19 25,-19-25,19 24,-18-24,18 25,0 1,-19-2,19 1,0-1,0 1,0 1,19-26,-1 0,1 0,0 0,-1 0,1 0,-1 0,-18-51,19 2,-19 25,19-2,-19 1,0 1,0-1,-19 25,0 0,1 0</inkml:trace>
  <inkml:trace contextRef="#ctx0" brushRef="#br0" timeOffset="27937.0648">21636 5525,'-19'0,"1"0,-1 0,0 0,19 50,0-25,-18 24,18 1,-19 24,19-48,0-2,0 1,0-1,0 1,37-25,-18 0,0 0,-1 0,1 0,-1-49,1-26,0 50,-19 1,0-25,0-26,0 26,0-2,0 27,0-1,0 1,-19 24,0 0,38 0,0 0,-1 0,1 0,0 0,-1 0,1 24,-19 25,0 51,0-51,0 26,0-26,0-23,0-2,0 25,0-24,0 1,0-2,0-99,0-49,0 25,18 25,-18-1,19 26,-19 25,19-27,-19 27,18 24,1 0,-19-25,18 25,1 0,-19 25,0-1,0 27,0 47,0-23,0 0,-19 23,1 1,18-48,-19-2,1-49,18 24,0 1,0 1,18-26,-18-26,0-23,0 24,19-25</inkml:trace>
  <inkml:trace contextRef="#ctx0" brushRef="#br0" timeOffset="30167.9871">22268 5624,'0'0,"0"-24,-18 24,-1 0,1 0,-1 0,19 24,-19 1,19 1,0-2,-37 25,37-24,-18 1,18 23,0-25,0 1,0 1,0-2,0 1,18-1,1-24,-1 0,1 0,0 0,-19-24,18-1,1 1,-1-27,1 27,-19-1,0 1,0-2,0 1,0 1,0-1,0 1,-19 24,19-26,0 125,0-24,0-26,0 26,19-50,-19-1,0 1,19 1,-1-26,1 0,-1 0,1 0,-19-75,0-25,19 51,-1-26,-18 2,19 22,-19 27,18-25,-18-2,0 2,0 25,19-51,-19 0,0 1,0-1,19 51,-19-25,0-2,0 76,-38 99,38-25,-18 50,-19-25,37 26,-19-77,19 2,0-1,0 1,0-26,0-23,0-2,0 26,0-26,0 2,19-2,-1-24,1 25,-1-25,1 0,-19 25,19-1,-1-24,1 0</inkml:trace>
  <inkml:trace contextRef="#ctx0" brushRef="#br0" timeOffset="34191.9577">6083 9320,'0'51,"19"-2,-19 0,19-23,-19-2,0 1,0-1,18-24,38 0,-19-24,38-25,-20-26,1 26,19-26,-1-25,-18 76,-19-51,0 50,-18 1,18-51,37 50,-18-50,-18 51,17-25,-17 24,-20-25,19 25,1 1,-1-1,0-25,-18 25,-19 1</inkml:trace>
  <inkml:trace contextRef="#ctx0" brushRef="#br0" timeOffset="42288.1161">7851 15002,'18'0,"1"0,-1 0,20-26,-20 26,1 0,0 0,18 0,-19-25,1 25,0 0,-1 0,38 0,0-24,18 24,1 0,18 0,0 0,-38 0,-17 0,17 0,-17 0,-1 0,0 0,0 24,19-24,-19 0,19 25,0-25,0 0,0 0,-19 0,0 0,-18 0,18 0,0 0,0 0,19 26,18-26,38 24,0-24,18 25,0-25,0 0,-37 24,-18-24,36 0,20 25,-20-25,57 26,-20-26,20 24,74-24,18 0,-18 25,-56-25,56 24,-75 1,-36 1,-57-26,-18 0,-19 0,-18 0,18 0,-19 0,1 0,0 0,18 0,0 0,-18 0,18 0,-19 0,38 0,0 0,-19 0,19 0,19 0,-38 0,37 0,-37 0,-18 0</inkml:trace>
  <inkml:trace contextRef="#ctx0" brushRef="#br0" timeOffset="49767.9859">19217 10164,'19'0,"0"0,-1 0,1 0,-1 0,1 0,0 0,-1 0,1 0,18 0,-18 0,-1 0,1 0,18 0,0 0,-18 0,-1 0,20 0,-1 0,0 0,-18 0,-1 0,20 0,-1 0,-19 0,1 0,0 0,-1 0,1 0,-1 0,1 0,0-25,18 25,-19 0,1 0,0 0,18 0,0 0,0 0,-18 0,37 0,-38 0,19-24,-18 24,0 0,-1 0,1 0,-19-26,0 1,0 1,0-1,0 1,0-2,0-48,0 50,0-27,0 27,0-1,0 1,0-2,0 1,0 1,0-1,0-25,0 25,0 1,0-1,-19 25,19-24,-18-27,-20 2,20 25,-1 24,1-26,-1 26,19-25,-19 1,-18 24,19 0,-1-25,0 25,1 0,-1 0,-18 0,-19 0,38 0,-20 0,1 0,19 0,-20-24,1 24,19 0,-38-26,19 1,-1 25,20 0,-20 0,20 0,-1 0,1 0,-20 0,20 0,-19-24,-1 24,20 0,-1-25,1 25,-1 0,-18 0,18 0,1 0,-1 49,-18-24,37 25,-19-25,1 24,-1 1,19-1,-19-24,1 25,18-1,0-24,-19 1,19-2,-18 25,18-24,0 1,0-2,0 1,-19-25,19 24,0 1,0 1,0-2,0 1,0-1,0 1,0 1,0-2,0 1,0-1,0 1,0 1,0-2,19 1,-19-1,18-24,1 26,-19-1,18-25,1 0,0 0,-1 0,1 0,-1 0,1 0,0 0,-1 0,19 0,-18 0,0 0,-1 0,1 0,-1 0,1 0,-19-25</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7T05:57:08.826"/>
    </inkml:context>
    <inkml:brush xml:id="br0">
      <inkml:brushProperty name="width" value="0.05292" units="cm"/>
      <inkml:brushProperty name="height" value="0.05292" units="cm"/>
      <inkml:brushProperty name="color" value="#FF0000"/>
    </inkml:brush>
  </inkml:definitions>
  <inkml:trace contextRef="#ctx0" brushRef="#br0">12502 6263,'0'-24,"18"24,1-75,-1 26,75 49,-37-50,0 50,18-25,-55 0,74-25,-37 26,55 24,38 0,-56-25,75 0,-57 25,20-24,55 24,-93 0,37 0,-93 0,0 0,-18 0,-1 0,1 0,0 0,18 0,0 0,0 0,-18 0,37 0,-19 0,-18 0,18 0,-19 0,20 0,-1 0,0 0,19 49,-19-24,0 25,-18-50,-1 24,1 1,-19 0,37 25,0-1,1 100,-1-75,0 75,-37-124,0-1,19 51,18 0,-37-1,0-24,18-1,1 26,-19-26,0-24,0-1,19 76,-19-76,0 2,0 23,0-24,0 25,0-25,0 48,0-47,0-1,0 48,0 2,0-50,-19 50,0-26,19 1,-37 24,19-50,-20 27,20 22,-1-73,-18 51,18-27,-36 1,17 50,1-51,0 1,-19-1,19-24,-37 26,36 23,-73 2,36-2,-18 0,-37-49,18 75,38-51,-75-24,38 25,-20-25,57 0,0 26,18-26,0 0,19 0,18 0,-18 0,18 0,-18 0,-19-26,19 26,18-25,1 1,-19 24,18 0,0-25,-18 1,37-2,-56-23,38 49,-1-25,-18 1,18-27,-18 27,19-1,-1-1,-18 2,0-50,18 24,0 50,1-49,-1 24,1-50,-1 26,0 23,1 2,-1-1,1 1,-1-1,0-1,1 2,18-1,-37-50,18 26,0-26,19 26,-37 49,37-49,-18 23,18 2,0-1,0 1,0-27,0 2,0-50,0 25,0 48,0 2,0-1,0 1,0-1,0-1,-19-23,19 24,0-49,0 24,0 26,0-26,19 0,18 26,-37-26,18 25,-18-24,0-1,19-24,-19 48,0 2,19 24,-19-25,0 0,18 25,-18-24,19-2,-1 26,1 0,0 0,-1 0,1 0,-1-24,1 24,18-25,-18 25</inkml:trace>
  <inkml:trace contextRef="#ctx0" brushRef="#br0" timeOffset="4046.9194">16743 9191,'0'24,"19"25,-1 75,-18-49,0 25,19-27,-19 27,0-76,37 27,-37-2,0 1,19-1,-19-24,18 25,-18-25,0-74,0-2,0 27,0-25,0 23</inkml:trace>
  <inkml:trace contextRef="#ctx0" brushRef="#br0" timeOffset="5884.9956">16799 9191,'19'0,"18"0,-19 0,1 0,18 0,0-26,-18 26,18-25,0 25,-18 0,0 0,-1 0,1 0,-19 51,0-27,0 25,0 2,0-27,0 1,-19-25,1 0,-20 24,20-24,-1 0,1 0,-1 0,0 25,1-25,-1 0,1 0,-1 0,0 0,1 26,-1-26,1 0</inkml:trace>
  <inkml:trace contextRef="#ctx0" brushRef="#br0" timeOffset="8270.4129">17190 9413,'0'26,"0"23,0 0,0-23,0 23,0-25,0 2,0 23,0 26,0-50,0 24,0 1,0-25,0-50,0 1,0-27,0 2,0-26,0-49,0 74,0 25,0 1,0-1,0-25,0 1,0 0,0 23,0 1,0 1,18 73,1 50,-1 1,-18-1,0-24,0-26,0-24,0-1,0 2,38-1,-38-1,18-48,-18-1,19-25,-1-24,-18 48,19-23,0-1,-19 25,18 1,1-51,-1 1,1 24,-19 25,19 1,-1-1,1 1,-19 73,0-25,0 1,0 25,0-25,0 24,0 1,0 74,0-99,0 123,0-48,0-74,0 23,0-25,0 1,19 1,-1-77,-18 2,0-1,19 1</inkml:trace>
  <inkml:trace contextRef="#ctx0" brushRef="#br0" timeOffset="9090.0106">17711 9264,'18'25,"-18"1,0 23,19 0,-19-23,0-2,0 1,0 24,0 50,0-73,0-1,0 48,0-47,0-1,0-76,0 2,0 25</inkml:trace>
  <inkml:trace contextRef="#ctx0" brushRef="#br0" timeOffset="10445.4348">17748 9315,'18'0,"-18"24,19 25,0-24,-19 1,0-2,18 1,1-25,-19 24,18 1,1-25,37-25,0 25,-38-49,1 25,-1-2,1 1,0 1,-1-25,1 23,-19 52,0 47,0 27,0-51,-19 26,1 24,18-74,-19 99,0-98,19-2,0-99,0 26</inkml:trace>
  <inkml:trace contextRef="#ctx0" brushRef="#br0" timeOffset="12361.5268">18548 9364,'-19'0,"0"0,1 0,-1 0,1 0,-1 0,19 24,-19 1,1 1,18-2,-19 1,1 24,18-23,-19-26,19 24,-37 25,37 2,0-27,-19 1,1-25,18 24,0 27,0-27,0 1,0 25,0-25,0 24,0-23,0-2,18-24,1 0,-1 0,1 0,0 0,-1 0,1 0,-1 0,-18-24,19 24,-19-26,19 26,18-25,-37 1,18 24,1 0,-19-25,19 25,-19-24,18 24,-18-51,19 51</inkml:trace>
  <inkml:trace contextRef="#ctx0" brushRef="#br0" timeOffset="15399.3018">18287 8372,'37'49,"-18"1,-19-25,19-1,-19 1,18 1,1-2,-19 1,18-25,1-25,0 1,-1-2,19 1,1-24,-1 25,-18-27,-1 51,19-99,-18 50,0 24,-1 25,-18-50,19 50,-19-25,18 25,-18-24</inkml:trace>
  <inkml:trace contextRef="#ctx0" brushRef="#br0" timeOffset="19977.175">18064 7107,'-19'0,"57"-26,-20 26,1-24,-1 24,20 0,-20 0,1 0,-1-25,1 25,0 0,-1 0,1 0,-1 0,1 0,0 0,-19-24,37 24,-19 0,1 0,0 0,-1-25,1 25,-1 0,1 0,0 0,-1 0,1 0,18 0,-18 0,-1 0,1 0,18 49,-37-24,37-1,-37 2,19-26,-19 25,0-1,19 25,-1 2,-18-27,0 25,0-23,19-1,-1 24,-18 1,0-25,19 24,-19-25,0 27,0-27,0 1,0-1,0 2,0-1,0-1,0 1,0-1,-19-24,1 51,-1-51,19 24,-18-24,18 25,-19-25,0 0,1 0,-1 0,-18 0,0 0,18 24,1-24,-20 0,20 0,-1 0,0 0,1 0,-19 0,18 0,0 0,1 0,-1 0,1 0,-1 0,0 0,-18 0,19 0,-1 0,-18 0,18 0,1 0,-1 0,0 0,1 0,-1 0,1 0,-1 0,19-24,-19 24,19-49,0 24,0-25,-18 50,18-25,0 1,0-1,0-1,0 2,-19-25,19 24,-18 25,18-26,0 2,0-1,0-24,0 23,0 2,0-1,0-24,0 23,0 2,0-1,0 1,0-1,0-1,18 2,1-1,-1 1,1-1,-19-1,19 26,-1 0</inkml:trace>
  <inkml:trace contextRef="#ctx0" brushRef="#br0" timeOffset="22102.771">18790 7107,'-19'-26,"56"26,-18 0,-1-24,57 24,-1-49,-18 24,37 25,-37 0,0-26,-1 26,-17-24,17 24,-36 0,0 0,-1-25</inkml:trace>
  <inkml:trace contextRef="#ctx0" brushRef="#br0" timeOffset="23201.5082">19255 6883,'0'-24,"0"48,18 1,1 0,37 74,-38-74,1-25,-1 24,1 2,-19-1,0-1,0 1,0 25,-19-50,1 74,-19-74,-1 50,1-50,0 49,18-24,-36 25,36-50,0 25</inkml:trace>
  <inkml:trace contextRef="#ctx0" brushRef="#br0" timeOffset="24036.0364">19701 6883,'0'25,"0"0,0 50,0-2,0-47,0 72,0-47,0-2,0 26,0-2,0 2,0-50,0-1,0 2,0-52,0-23</inkml:trace>
  <inkml:trace contextRef="#ctx0" brushRef="#br0" timeOffset="25133.1757">19720 6908,'18'0,"20"0,-1 25,-19-25,1 0,18 0,-18 0</inkml:trace>
  <inkml:trace contextRef="#ctx0" brushRef="#br0" timeOffset="25982.4346">19757 7132,'0'24,"37"25,0-49,1 0,-20 0,1 0,-1 0,1 0,-19 26</inkml:trace>
  <inkml:trace contextRef="#ctx0" brushRef="#br0" timeOffset="27603.6853">20185 7032,'-19'0,"1"0,18 25,-19-25,19 50,0-25,-37 24,37-25,-19-24,1 26,18 23,-19 0,19-23,-19-26,1 25,18-1,0 25,0-23,18-26,-18 25,19-25,0 0,-1 0,1 0,-1 0,1 0,0 24,-19 1,0 25,0-25,0-1,0 1,-19-1,19 2,-19-26,-18 49,19-24,-1-1,-18 27,18-51,19 24,-18-24,-1 0,19 25,-19-25,1 24,-1-24,1 0</inkml:trace>
  <inkml:trace contextRef="#ctx0" brushRef="#br0" timeOffset="28759.1514">20296 7256,'0'24,"19"51,-19-50,0-1,0 1,0-1,0 2,0-1,0 24,0 1</inkml:trace>
  <inkml:trace contextRef="#ctx0" brushRef="#br0" timeOffset="30679.3864">20334 7305,'0'-25,"18"25,1 0,18 0,-18 0,-1 0,19 0,-18 0,0 0,-19 25,0-1,0 2,0-1,0-1,0 1,0 25,0-25,0-1,0 1,0-1,-19 2,19-1,-19-25,1 0,-1 0,1 0,-1 0,0 0,1 0,-1 0,-18 0</inkml:trace>
  <inkml:trace contextRef="#ctx0" brushRef="#br0" timeOffset="49653.4932">19831 9339,'-18'25,"-19"-25,37 24,-19-24,0 25,1-25,18 50,-19-1,1-24,-20 50,20-51,18 2,-19-26,0 0,1 25,-1-1,19 1,0-1,0 2,0-1,0-1,0 1,0 1,0-2,19-24,-1 0,1 0,0 0,-1 0,1 0,0 0,-1 0,19 0,-18 0,18-24,-18 24,-19-26,18 26,1-25,0 25,-19-24,18-1,-18-1,0 2,19-1,-19 1,18 24,-18-25,0-1,0-23,38 49,-38-24,0-2,0 1,0 1,0-25,0 23,0 1,0 1,0-1,-38-25,20 50,-19 0</inkml:trace>
  <inkml:trace contextRef="#ctx0" brushRef="#br0" timeOffset="50732.8149">20129 9587,'37'25,"-18"-25,-19 24,37-24,19 26,-38-26,1 0,0 0,18 0,0 0,0 0,0 0,-18 0,18 0,56 0,-55 0,17 0,1 0,-37 0,-1 0</inkml:trace>
  <inkml:trace contextRef="#ctx0" brushRef="#br0" timeOffset="52169.3183">20836 9413,'19'0,"-1"26,1 23,-19 0,18 1,1-25,-19 25,19-25,-19-1,18 1,-18-1,37 27,-18-27,0-24,-1-49,1-1,37-74,-1 0,-55 49,19 50,0-24,18-50,-19 50,1 23,0-48,18 24,-19 1,1 0,-19 23</inkml:trace>
  <inkml:trace contextRef="#ctx0" brushRef="#br0" timeOffset="53357.7678">19496 9191,'-18'0,"18"98,-19 1,-18 76,37-2,-19 75,19-49,-18 24,-1-149,19 50,0-74,0-1,0-24,0 1,0-2,0 1,37-1,19-24,-19 51,-18-51,18 0,0 24,-18-24,18 0,-18 0,37 0,37-99,74-74,-18 49,0 24</inkml:trace>
  <inkml:trace contextRef="#ctx0" brushRef="#br0" timeOffset="54849.3152">21692 8943,'56'49,"-19"26,-19-2,38 2,0-26,-19 75,38-49,-57-26,38 26,-56-50,0-1,19 2,-19-1,18-1,-18 1,0 74,0-48,0 22,0 2,0-50,0-1,0 1,0 25,0-25,0-1,0 1,0 25,0-25,-18-1,-1 1,19 1,-37 23,0-49,37 24,-19-24,0 0,1 0,-1 0,1 0,-1 25,0-25,1 0,-19 26,-1-26,1 0,0 0,18 0,-18 0,18 49,-36-49,36 0,19 24</inkml:trace>
  <inkml:trace contextRef="#ctx0" brushRef="#br0" timeOffset="74307.1989">3460 7727,'-18'0,"-1"0,0 0,19 25,-18-25,-1 24,19 1,0-1,-18 2,18-1,0-1,0 1,0-1,0 2,-19-26,19 25,0-1,0 1,0-1,0 2,0 23,19 0,-1-49,-18 26,19-26,-19 25,18-1,1 1,0-25,-1 0,1 24,-1-24,1 26,0-26,-1 0,1 0,-1 0,1 0,0 0,-1-50,-18 25,0 1,19-1,-1-1,-18-23,19 49,0-49,-19 23,0 2,0-25,0 24,0-1,0 2,0-25,0 24,0-1,-19 2,19-1,0 1,-19-1,1 25,-19-26,18 26,-18 0,18 0,1 0,-1 0,0 0,1 0,-38 0</inkml:trace>
  <inkml:trace contextRef="#ctx0" brushRef="#br0" timeOffset="75422.6602">3870 7975,'18'0,"1"25,-1 24,1-49,0 0,-1 0,1 0,18 0,-18 0,-1 24,1-24,-1 26,1-26,18 0,0 0,1 0,-20 0,1 0,-1 0</inkml:trace>
  <inkml:trace contextRef="#ctx0" brushRef="#br0" timeOffset="76699.5814">4465 7752,'0'24,"0"1,0-1,18 51,-18-26,0 2,0-27,0 1,0 25,0-25,0-1,0 1,19-1,-19 2,0-1,0-1,19 25,-19-23,18-1,19-100</inkml:trace>
  <inkml:trace contextRef="#ctx0" brushRef="#br0" timeOffset="79133.1617">4762 7801,'-18'0,"18"24,0 2,-19-1,1-1,18 1,0-1,-19-24,19 26,0-1,0-1,0 1,-37-1,37 2,0 23,0-24,0-1,18-24,-18 26,19-26,0 49,-1-49,1 0,-1 0,1 0,0 0,-19-24,18-1,1 25,0-26,-19-23,18 0,1 23,-19 2,0-1,0 1,0-1,0-1,0 2,0-25,-19 24,-18 25,37-26,-19 26,1-24,-20-1,20 1,-1 24,1 0</inkml:trace>
  <inkml:trace contextRef="#ctx0" brushRef="#br0" timeOffset="80568.8927">3386 7355,'-19'0,"19"25,-37 24,37 1,0-1,-19 0,-36 51,55-25,-19-26,0 1,19-1,-18 0,18 26,-19-26,19-23,0-1,0 24,0-25,0 27,0-2,0-25,0 27,0-2,0-23,0 23,19-25,-1 27,20-2,-1 0,-19 1,1-25,0-1,-1-24,1 0,-1 0,1 0,18 0,-18 0,-1 0</inkml:trace>
  <inkml:trace contextRef="#ctx0" brushRef="#br0" timeOffset="81757.1397">4986 7577,'18'51,"-18"-2,56-25,-37 27,18-2,0 1,-18-1,-19 0,18-23,1 23,-19-24,0-1,0 2,0-1,0-1,0 1,0-1,0 27,0-27,0 25,0 2,-37-2,18 1,-37 24,56-24,-18-50,18 25,-19-25,19 24,-18 1,18 1,-19-26,0 24</inkml:trace>
  <inkml:trace contextRef="#ctx0" brushRef="#br0" timeOffset="83395.1359">5321 7900,'0'49,"0"-23,0-1,18 24,1-49,-19 50,0-25,18-25,1 49,0-25,-19 2,18-1,1 24,-1-49,-18 24,19 27,0-51,-19-25,0-1,0 2,55-25,-55-2,19-22,-19-2,0-25,37 27,-18-2,-1 1,-18 48,19 26,-19-24,0-1,0 1,19-27</inkml:trace>
  <inkml:trace contextRef="#ctx0" brushRef="#br0" timeOffset="107381.4509">11032 9563,'0'-26,"0"1,0-24,18 25,1-2,-19 1,19 25,-19-24,18-1,-18 1,0-27,0 2,19 25,0-2,-19-23,0 24,0 1,18-2,1 1,-1 25,-18-24,19-1,-19 1,19-27,-1 27,1 24,-19-25,18 1,-18-2,0 1,0 1,19 24,-19-25,19 1,-1-2,19 26,-37-49,0 24,19 1,0-2,-1 26,-18-25,19 1,-1 24,20-49,-20 49,-18-26,56 1,-19 25,-18-49,18 23,0 2,-18-1,18 1,0-1,-18 25,-1-50,20 50,-20-25,1 25,37-24,-1 24,-17-25,-1 25,0-26,19 26,0-73,-38 73,20 0,-20 0,19 0,-18-25,18 25,-18 0,37-26,-19 26,-19 0,1 0,18 0,0 0,-18 0,37 0,-38 0,1 0,18 0,-18 0,18 0,19 0,18 0,-37 51,-18-51,55 49,-36-25,-1-24,0 0,-18 26,55 48,-37-74,1 24,17 27,-36-51,18 24,0 1,-18 25,0-25,18 24,0-23,-18 23,-1 0,19-23,-18-2,18 100,-18-75,18 2,-37-27,0 25,37 2,-37-27,0 25,0 2,19-27,-1 25,-18-24,0 1,0-2,19 1,0 24,-19 1,0-25,0 24,0-23,0-2,0 1,0-1,0 1,0 1,0-2,0 1,0-1,0 2,0-1</inkml:trace>
  <inkml:trace contextRef="#ctx0" brushRef="#br0" timeOffset="109385.0806">13748 9636,'0'26,"0"-1,37 24,-18-25,-1-24,-18 51,56-2,-56-23,19-26,-19 24,18-24,1 25,-19-1,19 1,-1 1,1-26,-1 0,1-26,-19 1,37 25,-37-24,0-1,19 25,-19-24,18-2,1 1,-19 1,0-1,19 25,-1-26,1 2,-19-25,18-26,1 50,-19-25,19 25,-1 25,1 0,-19-24,0-1,0 1,18-2,-18 1</inkml:trace>
  <inkml:trace contextRef="#ctx0" brushRef="#br0" timeOffset="113021.135">18324 2889,'-18'0,"36"0,20 0,-20 0,38 0,-37 0,-1 0,1 0,18 0,-18 0,18 0,-18 0,18 0,-19 0,1 0,0 0,-1 0</inkml:trace>
  <inkml:trace contextRef="#ctx0" brushRef="#br0" timeOffset="115482.5203">18827 2667,'18'0,"-18"24,19 26,0-26,-1 27,-18-27,0 1,19-1,-1 27,-18-27,0 1,0-1,19 2,-19-1,19-1,-19 1,18-25,1 0,-19-25,18 25,1-24,-19-27,19 51,-19-24,0-1,0-24,37 23,-19-47,-18 22,0 27,19 24,-19-25,19 0,-19 1,18 24,-18-50,0 25,19 0,-19 1,0-2,18 26,-18-24,19 24,-19-25</inkml:trace>
  <inkml:trace contextRef="#ctx0" brushRef="#br0" timeOffset="116861.5068">19478 2741,'18'0,"20"0,-20 0,38 0,-37 0,-1 0,1 0,0 0,-1 0,1 24,-1-24,1 0,0 0</inkml:trace>
  <inkml:trace contextRef="#ctx0" brushRef="#br0" timeOffset="118207.7307">19664 2592,'0'25,"0"-1,0 2,0-2,0 1,0 0,0-1,0 2,0-1,0-1,19 1,-1-1,-18 2,0-1,0-1,0 1,19-25,-19 24,0 2</inkml:trace>
  <inkml:trace contextRef="#ctx0" brushRef="#br0" timeOffset="122711.2101">19980 2468,'0'-25,"19"25,18 0,19 25,-19-25,0 25,-18-25,-1 0,1 0,18 0,19 0,-37 0,18 0,0 0,19 0,-19 0,-18 0,18 0,-19 24</inkml:trace>
  <inkml:trace contextRef="#ctx0" brushRef="#br0" timeOffset="123649.1344">20464 2543,'0'24,"0"26,0 0,0-26,0 1,0 24,0-23,0-1,0-1,0 25,0 26,0-50,0-1,18 2,-18 23,0-24,0-1,0 2,0-1</inkml:trace>
  <inkml:trace contextRef="#ctx0" brushRef="#br0" timeOffset="124589.2161">20371 3137,'37'0,"-18"0,-1 0,1 0,-1 0,20 0,-20 0,1 0,18 0,-18 0,-1 0</inkml:trace>
  <inkml:trace contextRef="#ctx0" brushRef="#br0" timeOffset="127206.9691">20631 2989,'19'24,"-19"27,19-2,-19 1,18-50,-18 25,19 24,-19-25,0 2,0-1,0-50,0-1,0 2,0-1,0 1,0-1,0-25,0 25,18 1,1-27,0 51,-1 0,-18 51,0 22,19-22,-1-27,-18 1,0-1,0 2,19-26,0 0,-19-26,18 2,-18-1,37 1,-37-27,0 27,19-1,-19 1,19 24,-1 0,1 24,-1 25,-18-23,0-1,0-1,0 1,0 25,0-1,0 0,0-23,0-1,0-1,0-73</inkml:trace>
  <inkml:trace contextRef="#ctx0" brushRef="#br0" timeOffset="128349.9791">21134 2493,'18'0,"-18"24,0 26,0-25,37 24,-37-23,0-2,0 1,19 24,-19-23,0 23,0-24,0-1,0 27,56 48,-56-74,0-1,18 1,-18-1,0 2,0-1,0-1,0 1,19 25,-19-25,19-1,-19 1,0-1,0-73,0-26,0 26,0 0</inkml:trace>
  <inkml:trace contextRef="#ctx0" brushRef="#br0" timeOffset="130288.5394">21208 2592,'0'-49,"0"23,19 26,18-24,-19-1,1 25,18 0,0 0,-37-25,19 1,0 24,-1 0,1 0,-1 0,1 0,0 0,-1 0,-18 24,0 1,0 0,19 49,-19-49,0 24,18 1,-18-25,0 0,0 25,-18-1,18 0,-19-49,1 51,18-27,0 1,-19-25,0 0,1 0,-1 0,1 0,-1 0,0 0,1 0,18-25,18 25,1 0,0 25,18-1,-19 27,1-51,-19 24,19 25,18-23,-37 23,18-24,-18-1,0 2</inkml:trace>
  <inkml:trace contextRef="#ctx0" brushRef="#br0" timeOffset="132227.4308">21636 3212,'18'0,"-18"-24,-18 24,18 24,-37 51,37-50,0-1,-38 1,20 25,-1-50,19 25,0-1,0 1,19-1,-1 2,-18-1,19-25,-19 24,19 76,-1-100,-18 24,19 1,-19-1,0 2,0 23,0-24,0-1,0 2,0-1,0-1,0 1,-19-25,1 0,-1 0,0 0,-18 0,19 0,-1 0,0 0,1 0</inkml:trace>
  <inkml:trace contextRef="#ctx0" brushRef="#br0" timeOffset="135385.4983">21915 2889,'0'-24,"0"-1,37 25,0 0,-18 0,18 0,19 0,18 0,1 0,55 0,-37 0,-37 0,0-24,-38 24,19 0,19-25,-74 25,-1-26,-37 26,56-24</inkml:trace>
  <inkml:trace contextRef="#ctx0" brushRef="#br0" timeOffset="136303.5679">22380 2493,'0'24,"0"26,0-25,0 24,0 1,0 24,74 76,-74-101,0 0,0-23,0 23,0-24,0-1,0 2,19 23,-19-24,0-1,0 2,0-1,0-1,0 1,0-1,0 27,0-27,0 1</inkml:trace>
  <inkml:trace contextRef="#ctx0" brushRef="#br0" timeOffset="137642.98">22882 2517,'19'0,"0"0,-1 0,1 0,-1 0,1 0,0 0,-1 0,1 0,-1 0,1 0,0 0,-1 0,1 0,-1 0,1 0,18 0,-18 0,-1 0</inkml:trace>
  <inkml:trace contextRef="#ctx0" brushRef="#br0" timeOffset="138657.3938">23124 2543,'0'24,"0"1,0 0,0 25,0-26,0 1,0 0,19-1,-19 27,0-27,0 25,0-23,0 23,0-24,0-1,0 2,0-1,0-1,0 1,18-25</inkml:trace>
  <inkml:trace contextRef="#ctx0" brushRef="#br0" timeOffset="140025.6231">22920 3188,'18'0,"1"0,-1 0,1 0,0 0,-1 0,1 0,-1 0,1 0,0 0,-1 0,1 0,-1 0,1 0,0 0,-1 0,1 0,-1 0,1 0,0 0,-1 0</inkml:trace>
  <inkml:trace contextRef="#ctx0" brushRef="#br0" timeOffset="142202.5292">23310 3113,'19'0,"-1"0,-18 50,19-1,-19-24,0-1,0 2,0-1,0 24,0-25,19-24,-19-24,0-1,18 1,-18-1,0-1,19 2,-1-1,1 25,-19-24,19 24,-1 24,-18 1,19-1,-1 2,1-26,-19-26,19 2,-1-1,1 1,-19-1,18-1,20 2,-20 24,1 24,-19 2,18-26,-18 25,0-1,19 25,0-23,-19 23,0-24,0-1,0 2,0-1,0-50</inkml:trace>
  <inkml:trace contextRef="#ctx0" brushRef="#br0" timeOffset="143441.5529">23906 2517,'18'0,"-18"26,0-2,19 26,-19-26,0 26,0-25,0 0,0-1,0 2,0-1,0-1,0 1,0-1,0 2,0-1,0-1,0 1,0-1,0 2,0 23</inkml:trace>
  <inkml:trace contextRef="#ctx0" brushRef="#br0" timeOffset="145037.3326">23831 2691,'0'-24,"19"-2,-19 2,37-26,-37 26,19 24,-1-26,1 26,-1-49,20 49,-20-75,19 75,-18-24,-19-1,19 25,-1 0,1 25,-1-1,-18 2,19-26,-19 24,0 1,0 0,0 25,0-26,0 1,0 0,0 25,-19-50,19 24,-18-24,-19 25,18-25,0 0,1 0,-1 25,38 50,-19-51,18-24,1 25,0 50,36-2,-55-47,19 48,0 1,-1-51,1 1,-19-1,18 2,-36-52</inkml:trace>
  <inkml:trace contextRef="#ctx0" brushRef="#br0" timeOffset="147089.1176">24166 2940,'19'0,"-19"24,18-24,-18 49,19-49,-19 26,18-26,-18 49,0 0,0-23,38-26,-38 25,0-1,0 1,0-1,0 2,0-52,0 2,0-1,0-50,0 51,0-1,37-24,-19-1,-18 1,19 49,0 24,-1 1,-18-1,0 2,0-1,0 24,0 50,0-50,19-122,-19-27,18 76,1-27,18-22,-37 48,19 25,-19-50,18 25,1 1,0 24,-19 24,0 1,0-1,0 51,0-50,0-1,0 27,0-2,55 1,-55-25,0 24,0 1,0-25</inkml:trace>
  <inkml:trace contextRef="#ctx0" brushRef="#br0" timeOffset="148220.6054">23236 4229,'0'-25,"37"25,-18 0,-1 0,1 0,18 0,0 0,-18 0,-1 0,1 0,0 0</inkml:trace>
  <inkml:trace contextRef="#ctx0" brushRef="#br0" timeOffset="149345.1769">23292 4379,'0'24,"0"1,18-25,1 0,-1 0,1 0,18 24,-18-24,18 0,-18 0</inkml:trace>
  <inkml:trace contextRef="#ctx0" brushRef="#br0" timeOffset="151631.3094">24054 4105,'0'-25,"-18"25,-1 0,1 0,-1 0,0 0,1 25,18-1,-19-24,19 26,0-1,0-1,-56-24,56 25,-18 1,-1 23,0-25,19 1,0 1,-18-2,18 1,-19-1,19 1,0 25,0-25,0-1,0 1,0 1,19-26,-1 0,1 0,0 0,-1 0,1 0,0 0,-1 0,1-26,-19 1,18 1,-18-1,0 1,38-2,-38-23,0 24,0 1,18 24,1-26,-1 1,-18 1,0-1,0 1,19-2,-19 1,0 1,0-1,0-1,-19 26</inkml:trace>
  <inkml:trace contextRef="#ctx0" brushRef="#br0" timeOffset="160703.3714">18510 13680,'0'24,"0"2,0-1,0 24,0-25,0 2,0 23,0 0,0-23,0-1,0-1,0 27,0-2,0-25,0 27,0-27,0 1,0-1</inkml:trace>
  <inkml:trace contextRef="#ctx0" brushRef="#br0" timeOffset="163114.8648">18399 13879,'-19'0,"19"-51,0 27,0-1,19 1,-1-1,-18-1,19 2,-19-1,19 25,-1 0,-18-24,19 24,-1 0,1 0,0 0,-1 0,20 0,-20 0,1 0,-1 0,-18 24,19 1,-19 25,0-25,0-1,0 25,0-23,0-1,0-1,0 1,-19-25,-18 24,19-24,-1 26,19-1,19-25,-1 24,1 1,-1 1,1-2,0 1,-1-25,-18 24,19-24,-19 25,18-25,-18 50</inkml:trace>
  <inkml:trace contextRef="#ctx0" brushRef="#br0" timeOffset="165275.5201">19050 14151,'-19'0,"1"0,-1 0,1 0,-1 25,19 1,-19 23,19-25,-18 1,18 25,0-1,0-24,0 1,0 23,18-25,1-24,-19 25,19 1,-1-26,1 0,-19 24,0 1,18-1,-18 1,19-25,-19 26,0-2,-19-24,-18 0,19 0,-1 25,0-25,1 0,-1 0,1 0,-1 0,0 0,57-25,-1-50,19 2,18-2</inkml:trace>
  <inkml:trace contextRef="#ctx0" brushRef="#br0" timeOffset="166466.6611">19459 13730,'19'0,"-1"0,1 0,18 0,-18 0,37 0,-38 0,20 0,-1 0,19 0,-38 0,1 0,-1 0</inkml:trace>
  <inkml:trace contextRef="#ctx0" brushRef="#br0" timeOffset="167601.0733">19515 14151,'19'0,"18"0,0 0,-18 0,-1 0,1 0,18 0,0 0,-18 0,18 0,-18 0,37-24,-19 24,-19 0,1-25,0 25</inkml:trace>
  <inkml:trace contextRef="#ctx0" brushRef="#br0" timeOffset="171615.4302">20427 13482,'0'25,"18"-1,-18 1,0-1,19 27,-1-27,-18 25,0-23,0-1,19-1,-19 1,0-1,0 2,19-1,-19-1,18 1,-18 25,19-50,-19 25,0-1,0 1,18-25,-18 26,19-26,-19-26,19 1,-19-24,0 23,0-23,37 25,-37-27,0 27,0-25,19 49,-19-51,0 27,18 24,-18-25,0 1,19-1,-19-1,0 2,0-1,0 1,18 24,-18-25</inkml:trace>
  <inkml:trace contextRef="#ctx0" brushRef="#br0" timeOffset="172837.2431">20241 14399,'37'0,"0"0,-18 0,-1 0,1 0,18 0,0 0,0 0,1 0,-1 0,-19 0,1 0,18 0,1 0,-20 0,1 0,18 0,-18 0,-1 0,1 0,-1 0,20 0,17 0,-36 0,55 0,-36 0,17-24,-36 24,0 0</inkml:trace>
  <inkml:trace contextRef="#ctx0" brushRef="#br0" timeOffset="174387.5513">20501 14647,'19'0,"-1"0,1 0,-1 25,1-25,18 0,-18 0,0 26,-1-26,1 0,-1 0,1 0,0 0,-1 0</inkml:trace>
  <inkml:trace contextRef="#ctx0" brushRef="#br0" timeOffset="175345.223">20669 14796,'0'26,"0"23,0-25,0 1,0 1,0-2,0 25,0 2,0-27,0 1,0-1,-38 27,38-27</inkml:trace>
  <inkml:trace contextRef="#ctx0" brushRef="#br0" timeOffset="176225.1665">20427 15243,'18'0,"19"0,1 0,-20 0,1 0,-1 0,20 0,-1 0,-18 0,-1 0,1 0,-1 0,1 0,0 0,-1 0,19 0,-18 0</inkml:trace>
  <inkml:trace contextRef="#ctx0" brushRef="#br0" timeOffset="178518.7175">20817 15143,'0'0,"19"25,0 1,-19-2,0 1,0 24,0-23,0 23,0 0,0-23,0-2,0 26,0-26,0 2,0-2,0 26,0-26,0-48,0-1,18-24,1-1,-19 0,18 26,1-51,-19 50,19 25,-1-24,-18-2,19 1,-1 25,-18 25,0 1,0-2,0 1,0-1,0 1,0 1,0-2,0 26,0-75,0 0,0 1,19 24,-19-26,0 1,19 25,-19-24,0-1,18 1,1 24,-19-26,18 1,1 25,0 0,-1 25,-18 1,37-2,-37 1,0-1,38 76,-38-51,0-23</inkml:trace>
  <inkml:trace contextRef="#ctx0" brushRef="#br0" timeOffset="179525.1965">21394 14027,'19'0,"18"0,0 0,-18 0,18 0,0 0,0 0,0 0,38 0,-38-49,0 49,-18-26,0 26</inkml:trace>
  <inkml:trace contextRef="#ctx0" brushRef="#br0" timeOffset="180506.9786">22064 13631,'0'49,"18"-49,-18 24,0 27,0 22,0-22,0 48,0-50,0 2,0-2,0-25,0 1,0 1</inkml:trace>
  <inkml:trace contextRef="#ctx0" brushRef="#br0" timeOffset="182861.5038">22064 13580,'0'-24,"18"-1,38-24,-19 23,-18 2,0 24,-1 0,1 0,-1 0,20 0,-1 0,0 0,-18 0,-19 24,0 27,0-27,0 1,0-1,0 27,0-27,-19 25,19 2,-37-27,37 25,-19-49,19 26,-18-26,-1 0,19 25,-19-25,1 0,-19 0,18-25,-18-1,37 2,-19 24,56 0,1 50,-20-25,1 24,-1-49,-18 24,19-24,-19 51,19-51,-19 24,0 1,55 1,-55-2,19 1,-19-1,0 27</inkml:trace>
  <inkml:trace contextRef="#ctx0" brushRef="#br0" timeOffset="185831.2513">22417 14027,'0'-24,"19"24,-1 0,-18 24,19 1,-19 1,0-2,19 1,-19-1,0 27,0-27,0 1,0-1,0 27,0-27,0 1,0-1,0 1,0 25,0-74,0-2,0 1,0 1,0-1,0 1,0-2,18-23,1 24,-1 1,-18-2,0 1,19 25,0-24,-1 24,1 24,-19 51,0-50,0-1,18 1,-18 25,0-25,0-1,0 1,0 25,0-25,19-1,-19-48,0-25,19-2,-19 27,0-1,0 1,18-2,1-23,-19 24,18 25,-18-24,0-2,19 26,-19-25,19 1,-1 24,1 0,-19 24,37 27,-37-2,0-25,19 1,-19 1,0-2,0 1,0-1,0 1,0 1,0 23,0-25,0 1,0 1,0-2,0 1</inkml:trace>
  <inkml:trace contextRef="#ctx0" brushRef="#br0" timeOffset="192241.4481">18194 13259,'19'0,"37"0,37 0,-19 0,75 0,37-25,19-25,18 50,-74 0,37 0,-37-25,-1 25,-17-24,17 24,-36-25,-75 25,19 0,0-50,-19 25,19 25,18-24,19 24,-18 0,-1 0,-37 0,19 0,37 0,-37-25,18-1,19 26,0-24,0-1,19 25,-56 0,37 0,-37-24,-19 24,19 0,0-51,-19 51,37-24,-37 24,38 0,18 0,18-25,-36 25,36 0,-36 0,55-24,-18-1,-1-25,-36 50,36 0,-73-25,-20 25,1 0,18 0,0 0,-18 0,18 0,-18 0,36 0,1 25,0-25,0 75,-19-51,0 51,-18-50,-1-1,1 1,0 25,-19-25,37 74,-37-1,74 52,-55-26,-1-50,1 1,0 73,-19-99,0-23,0-1,18-1,-18 25,0-23,19 48,-19-24,0 24,0 50,0-74,0 50,0-51,0 26,0-26,0-25,0 1,0 50,0-26,0-23,0 23,0 26,-19-51,19 1,0 50,-18-51,-1 1,19-1,-19 27,-18 22,37-22,0-2,-18-49,18 24,-19-24,19 51,-19 23,1-74,-1 24,1 26,-1-25,-37 50,0-51,19 1,0 24,-37 26,-38-50,56 49,-111 75,55-124,-37 25,-55 24,36 0,1-24,-1 24,38-24,37-26,0 2,-19-2,19 26,-37 0,56-50,-1 49,20-49,-20 25,-36-1,55-24,-37 0,56 0,-19 0,0 0,-18 0,18 26,18-26,1 0,0 24,-19-24,19 0,0 0,0 0,-1 0,-17 0,-1 0,19 0,-1 0,1 0,0 0,18 0,-18 0,0 0,18 0,1 0,-1 0,-18-24,0-2,-38-23,20 0,-39 23,57 2,-19-1,38 25,-38-49,37 49,-55-50,18 50,0-50,38 50,-19-24,-38-26,38 50,0-50,18 26,-18 24,0-50,0 25,-19-24,19 23,-1 2,-17-50,-1 48,37-23,-37 24,38 1,-20-26,1 25,19 0,18 1,-38-2,38 2,-55-26,17 26,38-2,-18 26,-1-49,1 24,18 1,-19-2,0 2,19-26,-18 26,18-2,-19-23,19-26,-37 1,37 50,-19-51,19 50,-18-25,18 25,0-24,-19 25,19-2,0-23,0 24,-18-25,18 25,0-24,0 25,-19-27,19 27,0-1,0 1,0-2,-19 1,19 1,0-25,0 23,0 1,0 1,0-1,0 1,0-2,0 1,0 1,0-1,0 1,0-27,0 2,0 25,0-27,0 27,0-27,0 27,0-25,0 24,0-50,0 51,19-1,-19-1,19 2,-19-25,0 24,18-1,-18 2,0-1,0-24,0 23,19 26,-19-24,0-1,18 1,-18-1,38-1,-38 2,18 24,38 0,-37-25,-1 1,1 24,18-25,-18-1,-1 2,1-1,18 25,-37-24,19 24,-1 0,1-25,-1-1,1 2,0 24</inkml:trace>
  <inkml:trace contextRef="#ctx0" brushRef="#br0" timeOffset="211047.3571">3367 9388,'-18'0,"18"25,0 1,0 23,0-25,0 27,0-2,0 1,0-25,0 24,0-25,0 2,37-1,-37-1,0 27,0-27,18 1,-18-1,0 1,38 25,-1-50,0 100,0-100,-18 73,-1-73,20 0,-1 0,-19-24,1-1,-19 1,0-2,37-48,-37 50,0-2,19 1,-19-24,0 25,19-2,-19 1,0-24,0-1,0 25,0 1,-19-1,0-1,1 2,-1-1,0 25,1-24,18-2,-19 26,1-49,-1 24,0 1,1-2,-1 26,1 0,18-25,-19 25,0 0,1 0,-19 0,18 0</inkml:trace>
  <inkml:trace contextRef="#ctx0" brushRef="#br0" timeOffset="212145.2811">3870 9786,'18'0,"1"0,-1 0,1 0,18 0,-37 25,37-25,19 0,-37 24,-1-24,20 0,-20 0,19 0,-18 0,0 0,-1 0</inkml:trace>
  <inkml:trace contextRef="#ctx0" brushRef="#br0" timeOffset="213979.4419">4595 9612,'0'-25,"-19"25,-18 0,19 0,18-24,-19 24,19-26,0-23,0 24,0 1,0-2,37 1,-37-24,19 25,-1 24,1 0,18 0,0 0,-18-26,0 26,18 0,-19 0,1 0,0 0,-1 26,-18-2,0 1,0 24,0 50,0-24,0 25,0-51,0 26,0 0,0-51,0 50,0-48,0-2,-18 1,18-1,-19-24,-18 51,18-51,1 0,-20 24,20-24,-1 0,1 0,-1 0,0 0,1 0,18-24,0-2,0 1,18 25,-18-24,19 24,0 0,-1 0,1 0,18 0,19 24,0 76,-38-76,1 1,0-25,-19 26,18-26,-18 24,0 1,19-1,-19 51,18-50,1 24,-19-23,37-26,-18 0,-19-26</inkml:trace>
  <inkml:trace contextRef="#ctx0" brushRef="#br0" timeOffset="215544.9576">5172 9736,'-19'0,"1"0,-1 50,19-25,0-1,0 27,0-2,0-25,-19 27,19-27,0 1,0-1,0 27,0-2,0-25,19 1,0 1,-1-26,1 0,-1 0,1 0,-19-26,19 26,-1-49,-18 24,19 1,-19-2,18 26,1-25,-19 1,0-1,19 1,-19-2,0 1,0-24,0 25,0-2,0 1,0-24,-19 23,0 2</inkml:trace>
  <inkml:trace contextRef="#ctx0" brushRef="#br0" timeOffset="216786.8241">3107 9488,'-19'148,"19"-122,0 48,0-24,0-1,0 26,0-26,0 2,0 22,0-22,0 73,0-100,0 50,0-24,0 24,19-48,18 23,19-25,-19-24,-18 0,-1 0,1 25</inkml:trace>
  <inkml:trace contextRef="#ctx0" brushRef="#br0" timeOffset="217961.2872">5302 9439,'19'-26,"-1"26,1 50,18-25,-37-1,37 1,-37 1,19-26,-19 49,18-49,-18 24,19 27,-19 22,0 2,0 25,0-25,19 122,-19-97,0-51,0 125,0-125,0-24,0 1,0-2,0 1,0-1,0 1,-19 1,19-2,-19 1,19-50</inkml:trace>
  <inkml:trace contextRef="#ctx0" brushRef="#br0" timeOffset="219317.4956">5711 9636,'19'0,"-1"26,-18 72,0-72,19 23,-19-24,0 1,0-2,19 25,-19-24,0 25,0-25,0-1,18 1,-18 1,19-2,-19 1,19-1,-19 1,18-25,1 0,-19-25,18-24,-18 25,0-2,38-23,-20 0,19-2,-18 2,18-26,0-24,-37-1,19 76,-19-1,19 1,-19-2,0 1,0 1,18-1</inkml:trace>
  <inkml:trace contextRef="#ctx0" brushRef="#br0" timeOffset="227539.355">18715 13383,'0'-25,"0"-1,0 2,19-76,-1 100,-18-24,19-50,-19 48,0 2,19-1</inkml:trace>
  <inkml:trace contextRef="#ctx0" brushRef="#br0" timeOffset="229107.3747">18604 13035,'18'0,"1"-24,-1 24,1 0,0 0,-1 0,1 0,-1 0,1 0,0 0,-1-51,1 51,-19 26,18-1,-18-1,0 25,19-23,-19-1,0-1,0 1,0-1,19 2,-1-1,-18-1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7T06:13:16.772"/>
    </inkml:context>
    <inkml:brush xml:id="br0">
      <inkml:brushProperty name="width" value="0.05292" units="cm"/>
      <inkml:brushProperty name="height" value="0.05292" units="cm"/>
      <inkml:brushProperty name="color" value="#FF0000"/>
    </inkml:brush>
  </inkml:definitions>
  <inkml:trace contextRef="#ctx0" brushRef="#br0">16725 2456,'0'0,"37"0,-19 0,1 0,18 0,-18 0,18 0,-18 0,18 0,0 24,-18-24,-1 25,1-25,-1 0,1 0,0 0,-1 0,1 0,18 0,-18 0,-1 0,1 50,-1-50,20 0,-1 0,0 0,0 0,19 0,19 0,-20 0,1 0,0 0,37 0,-19 0,-36 0,17 0,20 0,-1 0,-18 0,0 0,18 0,-18 0,0 0,-38-24,1 24,18 0,-18 0,-1 0,1 0,0 0,-1 0,1 0,18 0,-18 0</inkml:trace>
  <inkml:trace contextRef="#ctx0" brushRef="#br0" timeOffset="2305.4281">19738 2480,'19'0,"0"0,-1 0,1 0,37 0,-1 0,-17 0,36 0,0 0,-18 0,19 0,-1 0,19 0,-56 0,56 0,19 25,-56-25,-19 0,56 0,37 0,-93 0,38 0,18 0,-19 0,-18 0,37 0,-37 0,-19 0,-18 0,18 0,19 0,-1 0,-17 0,18 0,-19-25,0-24,0 49,0-24,19 24,-37 0,18 0,0 0,56 0,-56-26,1 26,-1 0,19-25,-1 25,1 0,-19 0,19-24,0-1,18 25,-18-24,0 24,56 0,-75 0,0 0,19 0,-37 0,-1 0,19 0,-18 0,0 0,18 0,0 0,56 0,-56 0,38 0,-38 0,19 0,-38 0,57 0,-38 0,19 0,-38 0,19 0,19 0,-19 0,19 0,-37 0,18 0,-18 0,18 0,-37-51</inkml:trace>
  <inkml:trace contextRef="#ctx0" brushRef="#br0" timeOffset="5050.054">1172 3448,'19'-25,"18"25,37 0,-55-124,37 100,55-51,-74 75,57-25,-57 1,19-2,-19 26,-19 0,1 0,0 0,-1 0,1 0,18-24,19-1,-38 25,1 0,18 0,-37-25,37 25,-37-24,19 24,0 0,-1 0,1 0,-1 0,20 0,17 0,20 0,-57 0,1 0,18 0,-18 0,18 0,-18 0,-1 0,1 0</inkml:trace>
  <inkml:trace contextRef="#ctx0" brushRef="#br0" timeOffset="15691.1256">8074 4167,'0'0,"56"25,-19-25,-18 0,-19 25,37-25,-19 24,1-24,18 26,-18-26,-1 0,1 49,0-49,-1 0,1 0,-19 25,18-25,1 0,0 0,18 24,-19 2,20-26,-20 0,1 0,-1 0,1 25,37 24,-38-49,20 0,55 24,-38 2,1-26,-19 0,1 0,-20 0,1 0,0 0,36 25,-17-25,-20 0,-18 24,19-24,-1 0,1 0,0 0,-1 0,1 0,-1 0,1 0,37 0,-38 0,1 0,0 0,-1 0,1 0,18 0,-18 0,-19-24,0-125,0-25</inkml:trace>
  <inkml:trace contextRef="#ctx0" brushRef="#br0" timeOffset="52177.6092">18176 8484,'0'-25,"37"25,0 0,19 0,-38 0,57 0,-38 0,19 0,-19 0,-18 0,37 0,-19 0,-19 0,1 0,18 0,0 0,1 0,17 0,-36 0,0 0,-1 0,19 0,-18 0,0 0,18 0,-19 0,1 0,0 0,-1 0,1 0,-1 0,1 0,18 0,0 0,-18 0,0 0,-1 0</inkml:trace>
  <inkml:trace contextRef="#ctx0" brushRef="#br0" timeOffset="56120.1789">17897 10915,'18'0,"1"0,18 49,-18-49,-1 0,19 0,-18 0,0 24,-1-24,1 0,-1 0,1 0,0 0,-1 0,1 0,18 0,-18 25,-1-25,1 0,-1 0,20 0,-20 0,1 0,-1 0,1 26,0-26,18 0,0 0,-18 0,-1 0,1 0,0 0,-1 0,19 0,19 0,-19 0,-18 0,0 0,-1 0,1 0,-1 0,1 0,0 0,-1 0,1 0,-1 0,1 0,0 0,-1 0,1 0,-1 0,1 0,0 0,18 0,-37 24,18-24,-18 25</inkml:trace>
  <inkml:trace contextRef="#ctx0" brushRef="#br0" timeOffset="64157.9151">9209 9947,'0'0,"0"-24,37 24,0 0,19 0,0 24,-19-24,0 0,0 0,-18 0,37 0,-19 0,0 0,38 0,-38 0,19 0,-19 0,0 0,0 0,0 0,19 0,-37 0,37 0,0 0,-1 0,20 0,-1 0,1 0,18 0,-38 0,38 0,-37 25,0-25,-19 0,0 0,1 0,-1 0,0 0,19 0,-19 0,0 0,-18 0,0 0,-1 0,1 0</inkml:trace>
  <inkml:trace contextRef="#ctx0" brushRef="#br0" timeOffset="67460.014">11664 5383,'0'25,"19"24,-19-25,19 2,-19-1,0-1,18 1,1-1,-19 2,18-1,-18-1,19-24,0 0,18-49,-19 23,1-23,0 0,-1 23,1 26,18-49,-18 25,-1-1,1-1,18-23,-18 25,-1-1,1 25,-19-26,18 26,20-49,-20 25,1-1,18-25,-18 50,-1-25,-18-24,19 49,-19-26,19 26,-19-24</inkml:trace>
  <inkml:trace contextRef="#ctx0" brushRef="#br0" timeOffset="81245.4138">11609 10319,'0'-24,"0"-51,0 50,0-25,0 1,0-75,37 24,-19 1,-18-25,19 50,0-76,18 77,-37-27,37 1,-37 25,19 24,18-50,-19 27,1-2,37 1,-38 24,20-24,-38 24,18 25,19 1,1-101,55 51,-56 74,37-124,19 50,0 48,-37-48,37 24,37 1,-74 24,19 25,-1-74,19 49,-37 25,-19 0,0 0,0 0,1 0,-1 0,-18 25,18 49,19-24,-1 74,-17-74,-1 48,-19-23,1 0,0-26,-19 26,18 74,-18-100,19 99,-1-48,-18-50,0 74,0-50,0 25,0-74,0 25,0 24,0-24,0-25,0-1,0 25,0 26,0-50,0-1,0 2,0-1,0-1,0 1,0-1,0 76,0-25,0-26,0-23,0-2</inkml:trace>
  <inkml:trace contextRef="#ctx0" brushRef="#br0" timeOffset="82397.7021">13488 9897,'0'26,"37"-2,-37 1,18 74,-18-74,19 24,0-23,-19-2,0 1,0-1,18-24,1 51,-19-27,0 1,18-25,1 0,0 0,-1 0,19 0,-18 0,18-25,-18-25,-19 25,0 1,37-25,-37 23,19 1,-19 1,18-1,-18 1,19-2</inkml:trace>
  <inkml:trace contextRef="#ctx0" brushRef="#br0" timeOffset="117180.7107">3888 16223,'0'-26,"0"2,19 24,18 50,-37-26,19 50,-1-48,19 23,-18-24,0 25,-19-26,18-24,1 0,18-24,-18-2,-1 2,1 24,-1-25,-18 0,56-25,-56 26,0-1,0 0,19 25,-19-24,0-51,37 50,-37 1,19 24,-1-50,1 25,-1 0,1 25,0-24,-1 24,-18-26,19 26,-1-24,1-1,0 0,-1 1,1-2,-19 2</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7T04:38:56.354"/>
    </inkml:context>
    <inkml:brush xml:id="br0">
      <inkml:brushProperty name="width" value="0.05292" units="cm"/>
      <inkml:brushProperty name="height" value="0.05292" units="cm"/>
      <inkml:brushProperty name="color" value="#FF0000"/>
    </inkml:brush>
  </inkml:definitions>
  <inkml:trace contextRef="#ctx0" brushRef="#br0">7516 5023,'0'25,"18"-25,1 0,18 0,-18 0,-1 0,1 0,0 0,-1 0,1 0,-1 0,1 0,0 0,-1 0,1 0,-1 0,20 0,-20 0,1 0,-1 0,1 0,0 0,-1 0,20 0,-20 0,1-25,37 25,-38 0,19 0,-18 0,18-24,0 24,-18 0,18-26,0 26,-18 0,0 0,-1 0,1 0,-1 0,1 0,0 0,-1 0,1 0,-1 0,1 0,0 0,-1 0,1 0,-1 0,1 0,0 0,-1 0,1 0,-1 0,1 0,0 0,-1 0,1 0,-1 0,1 0,0 0,-1 0,1 0,-1 0</inkml:trace>
  <inkml:trace contextRef="#ctx0" brushRef="#br0" timeOffset="10385.9535">8911 4973,'19'-49,"18"24,-19 1,-18-2,19 1,-19 1,19 24,-19-25,18 1,1 24,-19-26,19 26,-19 26,0-2,18-24,-18 25,0-1,19-24,-19 25,0 1,18-26,-18 24,0 1,19-25,-19 24,0 1,19-25,-19 26,0-2,18-24,-18 25,19-25,-19 24,18-24,-18-24,0-1,0 1,0-2,19 1,-19 1,19 24,-19-25,18 25,-18-24,0-2,19 26,-19-25,18 1,-18-1,0 1,19 24,-19-26,19 26,-19-25,0 50,0 1,0-2,18-24,-18 25,0 24,19-23,-19-2,18-24,-18 25,0-1,19 1,-19 1,0-2,19-24,-19 25,18-1,1-24,-19 25,18-25,-18-25,0 1,0-1,19 1,-19-2,0 1,19 25,-19-24,18 24,-18-25,0 1,19-2,-19 1,18 25,-18-24,0-1,19 25,-19-24,19 24,-19-26,18 26,-18 26,0-2,0 1,0-1,19-24,-19 25,0 1,0-2,18-24,-18 25,19-25,-19 24,0 1,19-25,-19 26,0-2,18-24,-18 25,19-25,-1 24,1-24,-19 25,19-25,-19-25,18 1,-18-1,0 1,19 24,-19-26,0 1,18 25,-18-24,0-1,19 1,-19-2,19 26,-19-25,18 25,-18 25,0 1,0-2,19-24,-1 0,-18 25,19-25,-19 24,0 1,19-25,-1 0,-18 26,19-26,-19 24,19-24,-1 0,-18 25,19-25,-19 24,18-24,1 0,0 0,-1 0,1 0,-1 0,1 0,0 0,-1 0,1 0,-1 0,1 0,0 0,-1 0,1 0,-1 0,1 0,0 0,-1 0,1 0,-1 0,1 0,0 0,-1 0,1 0,-1 0,1 0,0 0,-1 0,1 0,-1 0,1 0,0 0,-1 0,1 0,-1 0,1 0,0 0,-1 0,1 0,-1 0,1 0,0 0,-1 0,1 0,-1 0,1 0,0 0,-1 0,1 0,-1 0,1 0,0 0,-1 0,1 0,0 0,-1 0,1 0,-1 0,1 0,0-24,-1 24,1 0</inkml:trace>
  <inkml:trace contextRef="#ctx0" brushRef="#br0" timeOffset="21048.594">7497 4999,'-18'0,"-1"0,0 0,19 24,-18-24,18 25,-19-25,19 24,0 1,0 1,0-2,19-24,-1 0,1 0,0 0,-1 0,1 0,-19-24,0-2,0 1,0 1</inkml:trace>
  <inkml:trace contextRef="#ctx0" brushRef="#br0" timeOffset="33976.5389">7497 6313,'19'0,"-1"0,1 0,0 0,-1 0,1 0,-1 0,1 0,0 0,-1 0,19 0,-18 0,0 0,18 0,-19 0,20 0,-20 0,1 0,18 0,0 0,-18 0,0 0,36 0,1 0,-19 0,-18 0,0 0,18 0,-19 0,1 0,0 0,-1 0,1 0,-1 0,1 0,0 0,-1 0,1 0,-1 0,1 0,0 0,-1 0,1 0,-1 0,1 0,0 0,-1 0,1 0,-1 0,1 0,0 0,-1 0,1 0,-1 0,1 0,0 0,-1 0,1 0,-1 0,1 0,0 0,-1 0,1 0,-1 0,1 0,0 0,-1 0,1 0,-1 0,1-25,0 25,-1-25,-18 1,19-2,-19 2,19 24,-19-25,18 25,-18-25,0 1,19 24,-19-26,18 2,-18-1,19 25,-19-25,19 1,-1 24,-18 24,0 1,19-25,-19 25,0-1,0 2,0-2,18 1,-18 0,19-25,-19 24,0 2,0-2,0 1,19-25,-19 25,0-1,18-24,-18 26,0-2,0 1,19-25,-19-25,0 1,18-2,-18-23,19-26,0 26,-1-26,-18 26,19 49,-19-25,18 25,-18-24,0-2,0 2,19 24,-19 24,0 2,19-2,-19 1,0 0,18-1,1 2,-19-2,0 1,0 0,18-1,-18 2,19-2,0 1,-19 0,18-25,-18 24,0 2,19-2,-19 1,18-25,1 0,-19-25,0 1,0-2,0-48,19 0,-19 24,18 0,-18 26,0-26,0 26,19-2,-19 2,0-1,18 0,-18 1,19 24,0 0,-19 24,0 1,0 0,18-25,-18 24,0 2,19-2,-19 26,0-26,0 2,0-2,18 26,-18-26,19 26,-19 0,0-26,0 2,0-2,19-24,-19 25,0 1,0-2,18 1,1-25,-1 0,-18-25,0 1,19-2,0 1,-19-25,0 1,18 0,1 23,-19-23,0 24,18 1,1-2,-19 2,0-1,0 50,19-1,-19 2,18-2,-18 1,0 0,0-1,19-24,-19 26,0-2,19-24,-19 25,18-25,-18 25,0-1,19-24,-19 26,18-26,1 24,0-24,-1 0,1 25,-1-25,1 0,0 0,-1 0,1 0,-1 0,1 0,0 0,-1 0,19 0,-18 0,0 26,-1-26,1 0,-1 0,1 0,0 0,-1 0,1 0,-1 24,1-24,0 0,-1 0,1 0,-1 0,1 0,0 0,-1 0,1 0,-1 0,1 0,0 0,-1 0,1 0,-1 0,1 0,0 0,-1 0,1 0,-1 0,1 0,0 0,-1 0,1 0,-1 0,1 0,0 0,-1 0,1 0,0 0,-1 0,1 0,-1 0,1 0,0 0,-1 0,1 0,-1 0,1 0,37 0,-19 0,0 0,19 0,-19 0,0 0,1 0,17 0,1 0,-19 0,1 0,-1 0,0 0,19 0,-19 0,0 0,19 0,0 0,-19 0,19 0,-19 0,0 0,19 0,-19 0,1 0,17 0,-17 0,-1 0,19 0,-1 0,-17 0,17 0,-17 0,-1 0,19 0,-19 0,0 0,0 0,19 0,0 0,-19 0,0 0,0 0,19 0,-18 0</inkml:trace>
  <inkml:trace contextRef="#ctx0" brushRef="#br0" timeOffset="38752.7561">11218 5097,'19'0,"-1"0,1 0,-1 0,20 0,-20 0,1 0,-1-25,1 25,0 0,-1 0,1 0,-1 0,1 0,0-24,-1 24,1 0,-1-25,1 25,18 0,-18 0,-1 0,1 0,0 0,-1 0,1 0,-1 0,1 0,0 0,-1 0,1 0,18 0,-18 0,-1 0,1 0,-1 0,1 0,0 0,-1 0,1 0,-1 0,1 0,0 0,-1 0,1 0,-1 0,1 0,0 0,-1 0,1 0,0 0,-1 0,1 0,-1 0,1 0,0 0,-1 0,1 0,-1 0,1 0,0 0,-1 0,1 0,-1 0,1 0,0 0,-1 0,1 0,-1 0,1 0,0 0,-1 25,1-25,-1 0,1 0,0 0,-1 0,1 0,-1 0,1 0,0 0,-1 0,1 0,-1 0,1 0,0 0,-1 0,1 0,-1 0,1 0,0 0,-1 0,1 0,-1 0,1 0,0 0,-1 0,1 0,-1 0,1 0,0 0,-1 0,1 0,-1 0</inkml:trace>
  <inkml:trace contextRef="#ctx0" brushRef="#br0" timeOffset="42734.9474">7516 6337,'0'0,"-19"0,1 0,-1 0,0 0,1 0,-1 0,1 0,-1 0,19 26,0-2,0 1,0 1,0-2,19-24,-19 25,18-25,1 0,-1 0,1 0,0 0,-1 0,-18-25,0 1,0-2,0 1</inkml:trace>
  <inkml:trace contextRef="#ctx0" brushRef="#br0" timeOffset="49709.6937">7516 7554,'18'0,"1"0,0 0,-1 0,1 0,-1 0,1 0,0 0,-1 0,1 0,-1 0,1 0,0 0,-1-26,1 26,-1 0,1 0,0 0,-1 0,1 0,-1 0,1 0,0 0,-1 0,-18-24,19 24,18 0,-18 0,-1 0,1 0,0 0,-1 0,1 0,-1 0,1 0,0 0,-1 0,1 0,-1 0,20 0,-20 0,1 0,-1 0,1 0,0-25,-1 25,1 0,-1 0,1 0,0 0,-1 0,1 0,-1 0,1 0,0 0,-1 0,1 0,-1 0,1 0,0 0,-1 0,1 0,-1 0,1 0,0 0,-1 0,1 0,-1 0,1 0,0 0,-1 0,1 0,-1 0,1 0,0 0,-1 0,1 0,-19 25,0-1,18-24,1 0,0 0,-1 0,1 0,0 0,-19 26,18-26</inkml:trace>
  <inkml:trace contextRef="#ctx0" brushRef="#br0" timeOffset="61547.4872">9079 7578,'0'-24,"0"-2,18 2,-18-1,0 0,0 1,19-2,-19 2,18 24,-18-25,19 0,-19 1,19 24,-19 24,18-24,-18 25,0 0,0-1,19-24,-19 26,0-2,18-24,-18 25,19 0,-19-1,0 2,0-2,19-24,-19 25,0 0,0-1,18-24,1 0,-1 0,-18-24,0-1,19 25,-19-25,0 1,0-2,0 2,19 24,-19-25,0 0,0 1,18 24,-18-26,19 26,-19-24,0-1,18 25,-18-25,0 1,0 48,19-24,-19 25,0 0,0-1,0 2,19-2,-1 1,-18 0,0-1,0 2,19-2,-19 1,0 0,18-25,-18 24,0 2,19-26,-19 24,0-48,0-2,19 26,-19-24,18 24,-18-25,19 0,-19 1,18 24,1-26,-19 2,19 24,-19-25,0 0,18 25,-18-24,0-2,19 26,-19-24,0-1,18 25,-18 25,0-1,19-24,-19 26,19-26,-19 24,0 1,18 0,1-1,-19 2,0-2,18-24,-18 25,19-25,-19 25,19-25,-19 24,18-24,-18 26,0-2,19-24,-19-24,0-2,0 2,18-1,-18 0,0 1,0-2,19 26,-19-24,19 24,-19-25,0 0,18 25,-18-24,0-2,19 26,-19-24,18 48,1 2,-19-2,0 1,0 0,19-25,-19 24,0 2,0-2,18-24,-18 25,0 0,19-25,0 24,-19 2</inkml:trace>
  <inkml:trace contextRef="#ctx0" brushRef="#br0" timeOffset="64510.7806">10065 7678,'18'0,"19"0,-18 24,0-24,-1 0,1 25,-1-25,1 0,0 0,-1 0,1 0,-1 0,1 0,0 25,-1-25,1 0,-1 0,1 0,0 0,-1 0,1 0,-1 0,1 0,0 0,18 0,-19 0,1 0,0 0,-1 0,1 0,-1 0,20 0,-20 0,1 0,-1 0,1 0,0 0,-1 0,1 0,-1 0,1 0,0 0,-1 0,1 0,-1 0,1 0,18 24,-18 2,-1-26,1 0,0 0,-1 0,1 0,-19 24,19-24,-1 0,1 0,-1 0,1 0,0 0,-1 0,1 0,18 0,-18 0,-1 0,19 0,-18 0,0 0,18 0,-19 0,38 0,-37 0,18 0,-18 0,18 0,0 0,19 0,0 0,18 0,19 0,0 0,19 0,-19 0,-37 0,-1 0,-17 0,-20 0,1 0,18 0,0 0,-18 0,37 0,-19 0,-19 0,38 0,-37 0,-1 0,1 0,0 0,-1 0,1 0,-1 0,1 0,-19-24,19 24,-1 0,1 0,-1 0,1 0,0 0,-1 0,-18-26,19 26,-1 0,1 0,0 0,-1 0,1-24,-1 24,1 0,0 0,-1 0</inkml:trace>
  <inkml:trace contextRef="#ctx0" brushRef="#br0" timeOffset="68912.1087">7553 7578,'19'0,"-19"-24,18 24,-18-26,0 2,0-1,0 0,0 1,-18 24,-1 0,0 0,19-26,-18 26,-1 0,1 0,-1 0,0 0,1 0,18 26,0-2,0 1,0 0,0-1,0 2,0-2,18-24,1 0,0 0,-1 0,1 0,-1 0,1 0,0 0,-1 0,-18-24</inkml:trace>
  <inkml:trace contextRef="#ctx0" brushRef="#br0" timeOffset="76091.8875">13190 5023,'0'25,"0"24,0-23,0-2,0 1,0-1,0 1,0 1,0-2,0 1,0 24,0-23,0-2,0 1,0 24,0 1,0-25,0 0,0 25,0-26,18 1,-18 0,0-1,0 26,0-25,0 24,19 1,-19 50,19 48,-19-24,18 51,-18-2,0 0,19-49,-19-24,0-76,0 2,-19 23,1-24,18-1,-19 26,0-25,19 0,0-1,0 2,0-2,-18-24,18 25,0 0,0-1,0 2,0-2,0 1,0 0,0-1,0 2,0-2,0 1,0 0,0-1,0 2,0-2,0 1,0 0,0-1,0 2,0-2,18 1,-18 0</inkml:trace>
  <inkml:trace contextRef="#ctx0" brushRef="#br0" timeOffset="78624.1107">13246 6487,'18'0,"1"0,0 0,-1 0,19 0,-18 0,0 0,18 0,-19 0,20 0,-20 0,19 0,-18 0,37 0,-19 0,-18 0,18 0,-19 0,20 0,-1 0,-19 0,1 0,0-25,-1 25,1 0,-1 0,1 0,0 0,-1 0,1 0,-1 0,20 0,-20 0,19 0,1 0,-1 0,19 0,-1 0,20 0,-19 0,0 0,-19 0,-19 0,20 0,-20 0,19 0,1 0,-20 0,19 0,19 0,-19 0,19-24,-19 24,1 0,-1 0,-19 0,20 0,-20 0,1 0,-1 0,20 0,-20 0,19 0,-18 0,0 0,18 0,-19 0,1 0,0 0,-1 0,1 0,0 0,-1 0,19 0,-18 0,18 0,-18 0,-1 0,1 0,0 0,-1 0,1 0,-1 0,1 0</inkml:trace>
  <inkml:trace contextRef="#ctx0" brushRef="#br0" timeOffset="100678.9988">15646 6487,'0'24,"0"1,0 1,0-2,0 1,18-25,-18 25,0-1,19-24,-19 26,0-2,0 1,0 0,18-25,-18 24,0 2,0-2,19 1,-19 0,0-1,0 2,0-2,0 1,0 0,0-1,0 2,0-2,0 1,0 0,0-1,0 2,0-2,0 1,0 0,0-1,0 2,0-2,0 1,0 0,19-1,-19 2,0-2,0 1,18 0,-18-1,0 2,0-2,0 1,0 0,0-1,19-24,-19 26,0-2,0 1,0 0,0-1,18 2,-18-2,0 1,0 0,0-1,0 2,0-2,19 1,-19 0,0-1,0 2,0-1,0-1,0 1,0 25,0-25,0-1,0 1,0-1,0 2,0-1,0-1,0 1,0-1,0 2,0-1,0-1,0 1,19-25,-19 24,0 2,0-1,0-1,0 1,0-1,18 2,-18-1,0-1,0 1,0-1,0 2,0-1,0-1,0 1,0-1,0 2,19-1,-19-1,0 1,0-1,0 2,0-1,0-1,0 1,18-25,-18 24,0 2,0-1,0-1,0 1,0-1,0 2,0-1,0-1,19-24,-19 25,0-1,0 2,0-1,0-1,0 1,0 1,0-2,0 1,0-1</inkml:trace>
  <inkml:trace contextRef="#ctx0" brushRef="#br0" timeOffset="121077.892">16018 9563,'0'-25,"-19"25,19-24,-19 24,1 0,18-26,-19 26,1 0,-1 0,0-25,1 25,-1 0,1 0,-1 0,0 0,1 0,-1 0,1 0,18 25,-19-25,19 26,0-2,-19-24,19 25,0-1,-18 1,18 1,0-2,0 1,-19-1,19 1,0 1,0-2,0 1,0-1,0 1,0 1,0-2,0 1,0-1,0 1,0 1,19-26,-19 24,18-24,-18 25,19-25,0 0,-19 24,18-24,1 0,-1 0,-18 25,19-25,0 0,-1 0,1 0,-19 26,37-26,-18 0,-1 0,1 0,-1 0,1 0,0 0,-19-26,0 1,18 25,-18-24,19-1,-19 1,0-2,0 1,0 1,18 24,-18-25,0 1,0-2,0 1,0 1,0-1,0 1,0-2,0 1,0 1,0-1,0 1,0-2,-18 26,-1-25,1 25,-1-24,0 24,1 0</inkml:trace>
  <inkml:trace contextRef="#ctx0" brushRef="#br0" timeOffset="124787.4817">15776 9959,'0'-24,"0"-1,18 25,1 0,-19-24,0-2,19 26,-19-25,18 25,-18-24,0-1,19 25,-19-24,18 24,-18-26,0 1,0 1,19 24,-19-25</inkml:trace>
  <inkml:trace contextRef="#ctx0" brushRef="#br0" timeOffset="127121.4526">15776 9638,'18'0,"1"0,0 0,-1 0,1 0,-1 0,1 0,0 0</inkml:trace>
  <inkml:trace contextRef="#ctx0" brushRef="#br0" timeOffset="128023.6293">15925 9638</inkml:trace>
  <inkml:trace contextRef="#ctx0" brushRef="#br0" timeOffset="132895.4332">15962 9662,'0'25,"0"-1,0 1,0 1,0-2,18-24,-18 25,19-25,-19 24,0 1,19-25,-19 26,0-2,18-24,-18 25</inkml:trace>
  <inkml:trace contextRef="#ctx0" brushRef="#br0" timeOffset="136580.2732">15906 10183,'0'24,"0"1,0 1,0-2,0 1,0-1,0 1,0 1,0-2,19-24,-19 25,0-1,0 1,0 1,0-2,0 1,0-1,18 1,-18 1,0-2,0 1,0-1,0 1,0 1,0-2,0 1,19-25,-19 24,0 1,0 1,0-2,0 1,0 0,0-1,0 2,0-2,0 1,18 0,-18-1,0 2,19-26,-19 24,0 1,0 0,0-1,0 2,0-2,0 1,0 0,0-1,0 2,0-2,0 1,0 0,0-1,0 2,0 23,0 26,0-1,0 25,0-24,0-1,0 25,0 0,0-25,0 27,0-27,0 0,0 26,0-26,0 0,0 0,0 1,0 0,0-26,0 26,0-1,0-24,0 24,0 0,0 0,0 1,0 0,0-26,0 26,0-26,0 26,0-1,0-24,0 24,0 1,0-26,0 26,0-2,0-22,0 22,0 2,0-26,0 26,0 0,0-26,0 26,0-1,0-24,0 24,0-24,0-1,0 26,0-26,0 2</inkml:trace>
  <inkml:trace contextRef="#ctx0" brushRef="#br0" timeOffset="144909.0473">3832 15070,'38'0,"-20"0,1 0,18 0,-18 0,18 0,-19 0,1 0,18 0,0 0,1 0,-1 0,-19 0,20 0,-1 0,-19 0,1 0,0 0,-1 0,1 0,-1 0,1 0,0 0,-1 0,19 0,-18 0,18 0,-18 0,18 0,-18 0,36 0,-17 0,-1 0,19 0,0-25,-1 25,20 0,-19-26,18 26,-37 0,19 0,0-24,0 24,-19 0,19 0,-1 0,-17 0,-20 0,1 0,18 0,-18 0,-1 0,19 0,1 0,-1-25,0 25,0 0,1 0,-1 0,19 0,-19 0,19 0,-19 0,19 0,-19 0,0-24,19 24,0 0,37-25,-19 25,38 0,-57-26,20 26,-57 0,20 0,-20 0,1 0,-1 26,20-1,36-25,-18 24,0 1,0-25,-38 24,19-24,1 0,-1 0,19 0,-1 0,1 0,0 0,-19 0,0 0,1 0,-20 0,19 0,-18 0,18 0,0 0,1 0,-20 0,1 0,-1-24,1 24,0 0,-1 0,1 0,18-25,0 1,19 24,0-25,0 25,0-26,-19 26,19-24,-19 24,0 0,0 0,19-25,0 25,0 0,-19 0,0 0,-18 0,-1 0,19 0,-18 0,0 0,18 0,0 0,-18 0,-1 0,1 0,-1 0,1 0,18 0,0 0,-18 0,0 0,18 0,-18 0,-1 0,1 0,-1 0,1 0,0 0,-1 0,1 0,-1 0,1 0,18 0,-18 0,-1 0,20 25,-1-25,0 0,-18 0,18 24,0-24,0 0,-18 0,18 0,0 0,19 26,56-26,-57 0,38 25,-37-25,19 0,-19 0,18 0,-18 0,18-25,-18-1,-37 2,-1 24,19 0,19 0,93 24,18 76,38-50,0-1,-19-24,-19 25,-18-25,-19-25,0 24,-37-24,-18 0,37 0,-38 0,0 0,1 0,36 0,20 0,-20-24,19 24,1-25,-20 25,-18-24,19 24,0-26,18 26,0 0,37 0,19 0,-18 0,-38 0,-18 0,-19 0,-56 0,0 0,0 0,-18 0,-19-25,19 1,-1-27,1 51,-1 26,20-26,-20 25,19-25,1 24,-1-24,0 25,0-25,-18 0,18 0,-18 0,-1 0,1 0,-1 0,1 0,0 0,-1 0,1 0,0 0,18 0,0 0,-18 0,18 0,-19 0,1 0,0 0,-1 0,1 0,-1 0,1 0,0 0,-1 0,1 0,-1 0,1-25,0 25,-1 0,1 0,-1 0,1 0,0 0,-1 0,1 0,18 0,-18 0,-1 0,1 0,-1 0,1 0,0 0,-1 0,1 0,-1 0,1 0,0 0,-1 0,1 0,-19 25</inkml:trace>
  <inkml:trace contextRef="#ctx0" brushRef="#br0" timeOffset="210924.0733">3851 10158,'19'0,"-19"-24,0-2,0 1,0 1,0-1,0 1,0-2,0 1,0 1,0-1,0 1,0-2,-19 1,19 1,0-1,0 1,0-2,0 1,0 1,-19 24,19-25,0 1,0-2,0 1,0 1,0-1,0 1,0-2,0-23,0 24,0-1,19 2,0-1,-19 1,0-1,0-25,18 25,-18 1,0-1,19-25,-19 25,0 1,0-1,0-1,0 2,0-1,0 1,0-1,0-1,0 2,0-1,0 1,0-1,0-1,0 2,0-1,0 1,0-1,0-1,0 2,0-1,0 1,0-1,0-1,0 2,0-1,0 1,0-1,0-1,0 2,0-1,0 1,0-1,0-1,0 2,0-1,0 1,0-1,0-1,0 2,0-1,0 1</inkml:trace>
  <inkml:trace contextRef="#ctx0" brushRef="#br0" timeOffset="216110.9429">3907 8075,'18'0,"20"0,-20 0,1 0,-1 24,1-24,0 0,-1 0,1 25,-1-25,1 0,0 0,-1 0,1 0,-1 0,1 0,0 0,-1 0,1 0,-1 0,1 0,0 0,-1 0,1 0,-1 0,1 0,0 0,-1 0,19 0,-18 0,0 0,-1 0,1 0,-1 0,1 0,0 0,-1 0,19 0,-18 0,0 0,18 0,-19 0,1 0,0 0,-1 0,1 0,0 0,-1 0,1 0,-1 0,1 0,0 0,-1 0,1 0,-1 0,1 0,0 0,-1 0,1 0,-1 0,1 0,0 0,-1 0,1 0,-1 0,1 0,0 0,-1 0,1 0</inkml:trace>
  <inkml:trace contextRef="#ctx0" brushRef="#br0" timeOffset="277642.3269">5265 8099,'18'0,"1"0,0 0,18 0,-19 0,1-24,0 24,-1 0,1 0,-1 0,-18-25,19 25,0 0,-1 0,-18-26,19 26,-1 0,1 0,0-24,-1-1,1 25,-1 0,-18-25,19 25,0 0,-1 0,-18-24,19 24,-19-26,18 2,1 24,0-25,-1 0,1 25,-19-24,19 24,-19-26,18 26,-18-24,19 24,-1 0,-18-25,19 25,-19-25,19 25,-19-24,18 24,1-26,-1 2,1 24,0 0,-19-25,18 25,-18-25,19 25,-1-24,1 24,-19-26,19 26,-1-24,1 24,-19-25,18 25,-18-25,19 25,0-24,-19-2,18 26,1 0,-19-24,0-1,18 25,-18-25,19 25,-19-24,19 24,-1 0,-18-26,0 2,19 24,-19-25,18 25,1-25,0 25,-19-24,0-2,18 26,-18-24,19 24,-19-25,18 25,1 0,-19-25,19 25,-19-24,18 24,-18-26,19 26,-19-24,18 24,1-25,-19 0,19 25,-19-24,18 24,1 0,-19-26,18 26,1 0,-19-24,19 24,-1 0,-18-25,0 0,19 25,-19-24,18 24,1 0,-19-26,19 26,-19-24,18 24,-18-25,19 25,-19-25,18 25,-18-24,19 24,0 0,-19-26,18 26,-18-24</inkml:trace>
  <inkml:trace contextRef="#ctx0" brushRef="#br0" timeOffset="281319.0376">6511 6511,'19'0,"-1"0,1 0,0 0,-1 0,1 0,-1 0,1 0,0 0,-1 0,1 0,-1 0,1 0,0 0,-1 0,1 0,-1 0,1 0,0 0,-1 0,1 0,0 0,-1 0,-18 25,19-25,-19 26,0-2,0 1,0 0,0-1,0 2,0-2,0 1,0 0,0-1,0 2,0-2,0 1,0 0,0-1,0 2,-19-26,19 24,0 1,0 0,0-1,0 2,0-2,0 1,0 0,0-1,0 2</inkml:trace>
  <inkml:trace contextRef="#ctx0" brushRef="#br0" timeOffset="287959.9261">7404 5271,'0'25,"0"0,0-1,0 2,0-2,0 1</inkml:trace>
  <inkml:trace contextRef="#ctx0" brushRef="#br0" timeOffset="288756.8674">7386 5767,'0'25,"0"0,0-1,0 2,0-2,0 1,0 0,0-1,0 2</inkml:trace>
  <inkml:trace contextRef="#ctx0" brushRef="#br0" timeOffset="289567.8106">7386 6387,'0'0,"0"25,0 1,0-2,0 1,0-1,0 1,0 1</inkml:trace>
  <inkml:trace contextRef="#ctx0" brushRef="#br0" timeOffset="290721.3875">7441 7082,'0'25,"0"0,0-1,0 2,0-2,0 1,0 0,0-1,0 2,0-2,0 1</inkml:trace>
  <inkml:trace contextRef="#ctx0" brushRef="#br0" timeOffset="311442.094">3870 10158,'-19'0,"0"0,1 0,-1 0,1 0,-1 0,0 0,1 0,-1 25,0-25,19 24,0 1,0 1,0-2,19-24,-19 25,19-25,-1 0,1 0,-19 24,37-24,-18 0,18 0,-18 0,-1-24,1 24,-1 0,1-25,0 1,-19-2,0 1,-19 25,0-24,1 24,-1 0,1 0,-1 0,0 0,1 0</inkml:trace>
  <inkml:trace contextRef="#ctx0" brushRef="#br0" timeOffset="316167.0766">3832 15070,'0'-25,"0"-1,0 2,0-1,0 1,0-27,0 27,0-25,0 24,0-25,0 25,0 1,0-1,0-1,-18-23,18 25,0-1,0-1,0 2,0-1,0 1,0-1,0-1,0 2,-19-1,19-24,-18 23,18 2,0-1,0-24,0 23,-19 2,19-1,0 1,0-1,0-1,0 2,0-1,0-24,0 23,0 2,0-1,0 1,0-1,0-1,0 2,0-1,0 1,0-1,0-1,0 2,0-1,0 0,0 1,0-2,19 26,-19-24,-19 24,0 0,1 0,-1 0,0 0,1 0,-1 0,1 0,18 24,0 2,0-2,0 1,18-25,1 0,-1 0,1 25,0-25,-1 0,1 0,0 0,-19-25,18 25,-18-25,0 1,0-2</inkml:trace>
  <inkml:trace contextRef="#ctx0" brushRef="#br0" timeOffset="318521.3415">2995 9886,'0'-26,"19"1,-1 25,1 0,0 0,-1 0,1 0,-1 0,1 0,0 0,-1 0,1 0,-1 0,1 0,0 0,-1 0,19 0,-18 0,0 0,-1 0,1 0,-1 0,1 0,0 0,-1 0</inkml:trace>
  <inkml:trace contextRef="#ctx0" brushRef="#br0" timeOffset="319893.4966">3293 9563,'-19'0,"19"24,-18-24,18 51,0-27,0 50,0-24,0-25,0 24,0-23,0-2,0 1,0-1,0 1,0 1,0-2,0 1,0-1,0 1,0 1,0-2</inkml:trace>
  <inkml:trace contextRef="#ctx0" brushRef="#br0" timeOffset="322877.9945">3014 13606,'18'0,"1"0,0 0,-1 0,1 0,-1 0,1 0,0 0,-1 0,1 0,-1 0,1 0,0 0,-1 0,1 0,-1 0,1 0,0 0,-1 0,1 0</inkml:trace>
  <inkml:trace contextRef="#ctx0" brushRef="#br0" timeOffset="328267.2516">3628 11498,'0'24,"0"1,0 0,0-1,0 2,0-2,18-24,-18 25,0 0,19-1,-19 2,0-2,18 1,-18 0,0-1,19-24,-19 26,19-26,-19 24,0 1,18-25,-18 25,0-1,0 2,19-26,-19 24,19-24,-1 0,-18-24,0-2,0 2,19 24,-19-25,0 0,0 1,0-2,0 2,0-1,0 0,18 25,-18-24,0-2,0 2,0-1,0 0,0 1,0-2,19 2,-19-1,0 0,19 1,-19-2,0 2,0-1</inkml:trace>
  <inkml:trace contextRef="#ctx0" brushRef="#br0" timeOffset="331089.2332">3851 10480,'-19'0,"19"26,0-2,0 1,0-1,0 1,0 1,0-2,0 1,0-1,0 1,0 1,0-2,0 1,0-1,0 1,0 1,0-2,19-24,-19 25,0 0,0-1,0 2,0-2,0 1,0 0,0-1</inkml:trace>
  <inkml:trace contextRef="#ctx0" brushRef="#br0" timeOffset="334990.214">3646 10703,'0'-24,"0"-1,19 1,-19-2,18 1,1 25,-19-24,19-1,-19 1,18 24,-18-26,19 1,0 1,-19-1,18 25,-18-24,0-2,19 26,-19-25,18 25,1 0,0 0,-19 25,18-25,-18 26,19-26,-1 0,-18 24,19-24,-19 25,0-1,0 1,19 1,-19-2,0 1,0-1,18-24,-18 25,0 1,0-2,0 1,19-1,-19 1,18-25,-18 26,0-2,0 1,19-25,-19 24,0 1</inkml:trace>
  <inkml:trace contextRef="#ctx0" brushRef="#br0" timeOffset="337492.0849">3795 12738,'-18'0,"18"25,0-1,0 2,0-2,0 1,0 0,0-1,0 2,0-2,0 1,0 0,0-1,0 2,0-2,0 1,0 0,0-1,0 2,0-2,0 1,0 0,0-1,0 2,0-2,0 1,0 0,0-1,0 2,0-2,0 1,0 0</inkml:trace>
  <inkml:trace contextRef="#ctx0" brushRef="#br0" timeOffset="339921.0981">3590 13309,'19'24,"0"1,-1 0,1-25,-19 24,18-24,1 0,-19 26,0-2,19-24,-1 0,-18 25,19-25,0 0,-19 25,18-25,1-25,-1 0,-18 1,19 24,-19-26,19 26,-1 0,-18-24,19 24,-1-25,1 0,0 25,-1 0,-18-24,19 24,-1 0</inkml:trace>
  <inkml:trace contextRef="#ctx0" brushRef="#br0" timeOffset="345547.1023">9544 3460,'-19'49,"19"-23,-19 23,1-49,18 25,0 25,-19-25,19-1,0 25,-18-23,18-1,0 24,0 1,0-25,0-1,0 27,0-27,0 1,0-1,0 1</inkml:trace>
  <inkml:trace contextRef="#ctx0" brushRef="#br0" timeOffset="348748.1126">9506 3584,'19'0,"-19"-24,19 24,-19-25,18 25,1 0,-1-26,1 26,-19 26,0-1,-19-25,19 24,0 1,-18-1,18 2,0-1,-19-25,19 24,-18-24,18 25,0-1,-19-24,19 26,0-1,-19-25,19 24,0 1,19-25,0 0,-19 26,18-26,1 24,-1-24,1 0,0 25,-19-1,18-24,-18 25,19-25,-19 26,18-26,1 0,-19 24</inkml:trace>
  <inkml:trace contextRef="#ctx0" brushRef="#br0" timeOffset="350377.5593">9878 3883,'-18'0,"-1"0,19 24,0 1,0-1,0 1,0 1,0-2,0 1,0-1,0 1,0 1,0-2,0 1,0-1,0 1,0 1</inkml:trace>
  <inkml:trace contextRef="#ctx0" brushRef="#br0" timeOffset="352525.519">10195 5445,'0'24,"0"2,0-2,-19 1,19 0,0 25,0-26,0 1,0 24,0-23,0-2,0 1,0 0,0-1,0 2,0-2,0 1,0 0</inkml:trace>
  <inkml:trace contextRef="#ctx0" brushRef="#br0" timeOffset="355666.3008">10176 5569,'0'-25,"0"0,19 1,-1 24,1-26,0 26,-1 0,1 0,-1 0,1 0,-19 26,19-2,-19 1,0 0,0-1,0 2,0-2,-19-24,0 0,19 25,-18-25,-1 0,1 0,-1 0,0 0,1 0,18 25,18-25,1 0,-19 24,0 2,19-26,-19 24,18-24,1 25,-1-25,-18 25,19-1,0 2,-1-2</inkml:trace>
  <inkml:trace contextRef="#ctx0" brushRef="#br0" timeOffset="359388.3049">10530 5916,'0'0,"-19"0,0 0,1 0,-1 0,19-25,0 1,19 24,-1 0,-18-26,19 26,0 0,-19 26,0-2,0 1,0 0,0-1,-19 2,19-2,-19-24,19 25,-18-25,18 25,18-25,-18 24,19-24,0 0,-1 0,1 0,-1 0,1 0,0 0,-1 0,1 0,-1 0</inkml:trace>
  <inkml:trace contextRef="#ctx0" brushRef="#br0" timeOffset="362269.9542">10158 6934,'0'24,"0"1,0 0,0-1,0 2,0-2,0 1,0 0,0-1,0 2,0-2,0 1,0 0,0-1</inkml:trace>
  <inkml:trace contextRef="#ctx0" brushRef="#br0" timeOffset="365531.5785">10158 7008,'0'-25,"0"0,0 1,0-2,0 2,18 24,1-25,-1 0,1 25,0 0,-1 0,1 0,-1 0,1 0,-19 25,0 0,0-1,0 2,0-2,0 1,-19-25,1 0,-1 25,1-25,-1 0,19 24,-19-24,1 26,-1-26,1 0,36 24,1-24,-19 25,18-25,-18 25,19-25,-19 24,19-24,-19 26,18-26,-18 24,19-24,-1 25,-18 0,19-25,-19 24,19-24,-1 0,-18 26,19-26,-19 24</inkml:trace>
  <inkml:trace contextRef="#ctx0" brushRef="#br0" timeOffset="369987.5153">10474 7206,'18'0,"1"0,0 0,-19 25,0 0,0-1,0 2,0-2,0 1,0 0,-19-1,0-24,38 0,0 0,-1 0,1 0,-19 26,0-2,0 1,0 0,-19-25,1 0,-1 0,0 0,1 0,-1 0,1 0,-1 0</inkml:trace>
  <inkml:trace contextRef="#ctx0" brushRef="#br0" timeOffset="376390.6267">6474 4403,'0'25,"19"-1,-19 27,18-27,19 1,-37-1,19 1,-19 25,19-25,-1-1,-18 1,19 1,-1-2,1 25,0-24,-1 1,1-26,-19 49,18-49,1 24,-19 1,19-25,-1-25,-18 1,0-25,19-26,-19 50,0-25,0 25,0 1,0-1,0 1,0-2,0 1,0 1,0-1,0 1,0-2,0 1,0 1,0-1,0 1,0-2</inkml:trace>
  <inkml:trace contextRef="#ctx0" brushRef="#br0" timeOffset="377904.505">6995 4800,'0'24,"0"1,0 1,0-2,0 1,0-1,0 1,0 1,0-2,0 25,0-24,0 1,0-2,0 1,0-1,0 1</inkml:trace>
  <inkml:trace contextRef="#ctx0" brushRef="#br0" timeOffset="380516.8269">7609 5445,'0'0,"0"24,0 2,0-2,18 1,-18 0,0-1,0 2,19-26,-19 24,0 1,19-25,-19 25,0-1,18 2,-18-2,19-24,-19 25,18-25,1 0,-19-25,0 1,0-2,0-23,19 24,-1-25,1 1,-19 24,0 1,18-2,-18 2,0-1,0 0,0 1,0-2</inkml:trace>
  <inkml:trace contextRef="#ctx0" brushRef="#br0" timeOffset="383872.2587">7888 5717,'0'-24,"18"24,-18-25,19 25,-19-25,19 1,-19-2,18 26,-18-24,19 24,0 0,-1 0,-18 24,0 2,0-2,0 1,0 0,-18-1,-1 2,19-2,-19-24,19 25,-18-25,18 25,0-1,-19-24,0 26,19-2,-18-24,18 25,18-25,1 0,0 0,-1 0,-18 25,19-25,0 0,-1 0,1 0,-1 0,1 0,0 0</inkml:trace>
  <inkml:trace contextRef="#ctx0" brushRef="#br0" timeOffset="386498.1507">7683 6958,'0'25,"0"0,0-1,0 2,19-26,-19 24,0 1,0 0,18-25,-18 24,19-24,-19 26,19-2,-19 1,18-25,-18 25,19-25,-1 0,1 0,-19-50,0 26,19 24,-19-26,0 2,0-1,0 0,18 25,-18-24,0-2,19 26,-19-24,0-1,18 0,-18 1,0-2,0 2,19-1,-19 0,0 1</inkml:trace>
  <inkml:trace contextRef="#ctx0" brushRef="#br0" timeOffset="390750.9018">8037 7082,'18'0,"-18"25,0 0,19-25,-19 24,0 2,0-2,0 1,0 0,-19-25,19 24,-18-24,18 26,-19-26,38 0,-1 0,1 0,0 0,-19 24,0 1,18-25,-18 25,0-1,0 2,0-2,-18-24,-1 0,0 0,1 0,-1 0,1 0,-1 0,0 0,1 0,-1 0,0 0,1 0,18-24</inkml:trace>
  <inkml:trace contextRef="#ctx0" brushRef="#br0" timeOffset="394779.3063">14213 5867,'19'0,"18"0,0 0,38 0,-1 0,0 0,19 0,-18 0,36 0,-55 0,0 0,-37 0,-1 0,1 0,-1 0,1 0,18 24,-18-24,-1 0,1 0,0 0,-1 0,1 0,-1 0,1 0,0 25,-1-25,1 0,-19 25,18-25,1 0</inkml:trace>
  <inkml:trace contextRef="#ctx0" brushRef="#br0" timeOffset="396797.9892">15050 5693,'19'0,"-1"0,1 24,0-24,-1 26,-18-2,19-24,-19 25,18-25,1 25,0-1,-19 2,18-26,-18 24,19-24,-1 25,1 0,-19-1,19 2,-19-2,18-24,-18 25,19-25,-19 25,0-1,-19 2,1-26,-1 24,0 1,1-25,-1 0,1 0,-20 25,20-1,-1-24,1 0,-1 26,0-26,1 0,-1 24,1-24,-1 0</inkml:trace>
  <inkml:trace contextRef="#ctx0" brushRef="#br0" timeOffset="398469.4408">14771 4875,'0'0,"0"-26,19 26,-1-25,20 25,-20 0,19 0,-18 0,0 0,-1 0,1 0,18 0,-18 0,-1 0,1 0,-1 0,1 0,0 0,-1 0,1 0,18 0,-18 0,-1 0</inkml:trace>
  <inkml:trace contextRef="#ctx0" brushRef="#br0" timeOffset="400330.3562">15050 4899,'0'25,"0"-1,0 1,0 25,0-25,0-1,0 1,0 1,0-2,0 1,0-1,0 1,0 1,0-2</inkml:trace>
  <inkml:trace contextRef="#ctx0" brushRef="#br0" timeOffset="401881.7927">14790 5321,'18'0,"1"0,0 0,-1 0,1 0,-1 0,1 0,0 0,-1 0,1 0,-1 0,1 24,0-24,18 0,-19 0,1 0,0 0,-1 0,1 0,-19 26,18-26,1 0,0 0,-1 0,1 0,-1 0</inkml:trace>
  <inkml:trace contextRef="#ctx0" brushRef="#br0" timeOffset="406466.1909">15329 5271,'19'0,"-19"25,19-25,-19 25,18-25,-18 24,19-24,-19 26,0-2,0 1,18-25,-18 25,0-1,0-48,0-1,19 0,-19 1,0-2,0 2,19 24,-19-25,18 25,-18-25,19 25,-1 0,1 0,-19 25,0 0,0-1,19-24,-19 26,0-2,0 1,0 0,0-1,18-24,1 0,-1 0,1-24,-19-1,19 0,-19 1,18 24,-18-26,0 2,19 24,-19-25,18 25,1 0,0 0,-1 0,1 0,-19 25,18-1,-18 2,0-2,0 1,0 0,0-1,0 2,0-2,0 1,0 0,0-1,0 2</inkml:trace>
  <inkml:trace contextRef="#ctx0" brushRef="#br0" timeOffset="412838.2111">16185 8670,'0'25,"0"-1,0 1,0-1,0 2,0-1,0-1,0 1,0-1,0 2,0-1,0-1,0 1,0-1,0 2,0-1,0-1,0 1,0-1,0 2,0-1,0-1,0 1,0-1</inkml:trace>
  <inkml:trace contextRef="#ctx0" brushRef="#br0" timeOffset="416646.4839">16185 8695,'19'0,"-1"0,1 0,-1 0,1 0,0 0,-1 0,1 0,-1 0,1 0,0 0,-19 24,0 1,0-1,0 2,-19-26,19 25,-19-1,1-24,18 25,0-1,-19-24,19 26,-18-26,18 25,-19-25,0 0,19 24,-18-24,18 25,-19-25,1 0,-1 0,0 0,19 24,19-24,0 0,-1 0,-18 26,19-26,-1 25,1-1,0-24,-19 25,18-25,1 0,-19 24,18-24,-18 26,19-26,-19 25,0-1,19-24,-1 25,-18-1,19-24,-19 26</inkml:trace>
  <inkml:trace contextRef="#ctx0" brushRef="#br0" timeOffset="422375.4225">16483 9091,'18'0,"-18"25,19-25,-19 24,0 2,19-1,-1-25,-18 24,0 1,0-1,0 2,0-1,0-1,0 1,0-1,0 2,0-52,0 2,0-1,19 1,-19-1,0-1,18 26,-18-24,19 24,0 0,-19-25,18 25,1 0,-19 25,0-1,0 2,0-1,0-1,18-24,-18 25,0-1,19-24,-19-24,0-1,0 1,19 24,-19-25,0-1,18 26,-18-24,0-1,19 25,-1 0,1 0,0 0,-1 0,1 0,-1 0,1 25,-19-1,0 2,0-1,0-1,0 1,0-1,0 2,0-1,0-1,0 1,0 1,0-2</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7T06:02:12.511"/>
    </inkml:context>
    <inkml:brush xml:id="br0">
      <inkml:brushProperty name="width" value="0.05292" units="cm"/>
      <inkml:brushProperty name="height" value="0.05292" units="cm"/>
      <inkml:brushProperty name="color" value="#FF0000"/>
    </inkml:brush>
  </inkml:definitions>
  <inkml:trace contextRef="#ctx0" brushRef="#br0">6288 8161,'-19'0,"1"0,-1 0,1 0,-1 0,0 0,1 0,-1 0,1 0,-1 25,19-1,0 1,0 25,0-25,0-1,0 1,0 1,0-2,0 1,0-1,0 1,0 1,19-26,-19 24,55 1,-17-25,-20 0,1 50,37-50,-38 0,1 0,-1 0,1 25,-19 24,0-25,0 2,0-1,0-1,0 1,0-1,-19-24,1 0,-19 0,18 0,0 0,1 26,-19-26,18 0,-18 0,0 0,18 25,0-25,1 0,18 24,56-24,-38 0,1 0,18 0,-18 0</inkml:trace>
  <inkml:trace contextRef="#ctx0" brushRef="#br0" timeOffset="969.1951">6511 8781,'0'75,"0"-1,0 1,0-51,0 25,19-23,-19-1,0-1,0 1,0-1,0 2,0-1</inkml:trace>
  <inkml:trace contextRef="#ctx0" brushRef="#br0" timeOffset="3779.4352">7423 4663,'0'75,"0"-51,0 1,18 25,1-25,-19-1,0 1,0 1,0-2,0 1,0 24,0-23,19-2,18-24</inkml:trace>
  <inkml:trace contextRef="#ctx0" brushRef="#br0" timeOffset="9774.321">13525 3101,'0'-26,"-19"26,1 0,-1 0,19 75,-37-26,37 2,-19 22,19-22,0 22,0-22,0-27,0 1,0 25,19-25,-19-1,0 1,18-25,-18 50,19-25,-19-1,19-24,-19 25,18-1,1 2,-1-1,1-25,0 0,18 0,-19 0,1 0,0-25,-1-1,19-72,1-26,17-26,-55 101,19-26,18 26,-37 25,0-1,0-50,0 51,0-27,0 2,0 0,0 23,0 2,0-1,0 1,0-1,-37 25,0 0,0 0,18 0,0 0,1 0,-1 0,1 0,-1 0,0 0,1 0,-1 0,19 25,-18-25,-1 24,0-24,19 25,-18-1,-1 27,19 22,0-47,-18-1,18-1,-19 1,19-1,0 2</inkml:trace>
  <inkml:trace contextRef="#ctx0" brushRef="#br0" timeOffset="10747.8664">14101 3374,'56'24,"19"-24,-1 25,-18-25,0 0,0 0,-38 0,19 0,-37 24,19-24,18 0,-18 0,-1 0,1 26</inkml:trace>
  <inkml:trace contextRef="#ctx0" brushRef="#br0" timeOffset="11852.5813">14846 2827,'18'0,"-18"26,0-1,19 48,-1-47,-18 48,0-24,19-25,0 24,-19 1,0-1,18-24,1 25,-19-1,0-24,37 25,-18-1,-1-24,-18-1,19-24,-19 51,18-27,1 25,0-23,-1-26,1 0,-1-26,20-72,-20 48,19-24,57-76,-76 101,38-124,-37 123,-1-50,19-24,-18 75,18 25,-37-1,0-1,0 77,0-2,0 99,-18-48</inkml:trace>
  <inkml:trace contextRef="#ctx0" brushRef="#br0" timeOffset="12613.6237">15478 3547,'0'24,"0"27,0-2,0 1,0 48,0-47,0 97,0-123,0 25,0-1</inkml:trace>
  <inkml:trace contextRef="#ctx0" brushRef="#br0" timeOffset="14101.505">13450 2703,'-18'0,"18"51,0-27,-19 25,19 2,0-2,0 1,0-1,0 0,0-23,0 23,0 0,0-23,0-1,0-1,0 25,19-23,-19-1,0 24,0 1,0-25,37 24,-37-25,0 27,19-51,-19 24,18 25,1-49,-1 75,1-50,-19-1,19 2,-19-1,18 24,-18-25,19-24,-19 26,37-26,-18 25,-1-1,1-24,-1 0,-18 25,19-25,0 0,-19 24</inkml:trace>
  <inkml:trace contextRef="#ctx0" brushRef="#br0" timeOffset="15457.4357">15943 2555,'0'-25,"19"25,-19 25,37-1,-18 26,36 50,-55-75,38-1,17 51,-36-50,0 24,-1-25,57 76,-57-76,-18 2,0-1,0 24,19 1,-19-25,0-1,0 1,0-1,0 2,0-1,0-1,0 51,0-26,0-24,0 25,0-25,0 24,-19-49,1 50,-1-25,0 48,-18-22,37-2,-18-25,-38 2,37-26,1 25,-1-25,19 24,-19-24,1 25,18-1,-19-24,-37 26,38 23,-1-49,1 25,-1 1</inkml:trace>
  <inkml:trace contextRef="#ctx0" brushRef="#br0" timeOffset="23253.7506">16539 3969,'0'25,"0"-1,0 51,0-1,-19 50,0-74,-36 74,-1-24,37-2,-55 1,36 25,20-99,-1 1</inkml:trace>
  <inkml:trace contextRef="#ctx0" brushRef="#br0" timeOffset="24362.2462">17283 2703,'0'26,"-19"72,0-23,-18 49,19-49,-1-1,0-24,-18 24,19-24,18 24,-19-24,19 24,0-24,0 24,0-24,-19-1,19-24,0 25,0-25,0-1,0 1,0 25,38-50,-20 0,1 0,-1 0,1 0,18-26,19 2,-56-25,37 49</inkml:trace>
  <inkml:trace contextRef="#ctx0" brushRef="#br0" timeOffset="26104.3901">17618 3250,'-19'0,"0"24,19 1,-18 25,-1 74,1-99,-1 48,0-47,1 48,18-50,0 2,-19-1,19-1,0 1,0-1,0 2,0-1,19-25,-1 0,1 0,0 0,-1-25,1 25,-19-26,18 26,-18-24,19-1,0 1,-19-1,18-1,1 2,-1-1,1 25,-19-24,0-1,0-1,0 2,0-1,0-24,0 23,0 2,0-1,0 1,-19-1,19-1,0 2,0-1,0 1</inkml:trace>
  <inkml:trace contextRef="#ctx0" brushRef="#br0" timeOffset="27615.6465">17971 3522,'19'0,"-1"0,19 0,19 0,-19 0,-18 0,37-49,-38 49,1 0,0 0,-1 0,1 0,-1-26,1 26,0-24</inkml:trace>
  <inkml:trace contextRef="#ctx0" brushRef="#br0" timeOffset="28737.9076">18492 3175,'18'0,"-18"75,0-51,19 51,-19-50,0-1,0 25,37 75,-37-98,19-1,-19 24,0 1,19-25,-19-1,18 25,-18-23,19-26,-1-26,1-23,37-26,-19-49,-18 51,18 48,-19-25,-18 25,38-24,-38-1,18 1,1 49,-1-25,-18-1,19-23,0 49,-19-24,0 73,0-25,-38 27,38 22</inkml:trace>
  <inkml:trace contextRef="#ctx0" brushRef="#br0" timeOffset="30783.5542">18938 3795,'0'24,"-37"-24,37-24,0-1,0 1,0-1,19-1,-1 26,-18 51,0-27,0 51,0-50,0-1,0 1,0-1,0 2,0-1,0-1,-18 1,-1-1,19 2,19-26,-1 0,1 0,18 0,-18-26,-1 2,1 24,18-25,-18 1,-1 24</inkml:trace>
  <inkml:trace contextRef="#ctx0" brushRef="#br0" timeOffset="32129.1045">19292 3051,'0'24,"0"76,0-50,0-1,0 0,56 26,-56 0,0-26,0-24,0-1,0 51,0-26,0 26,0-26,0 2,0-2,0 50,0-50,-19 2,19 24,0-51,-19 1,19 24,-18-23,-1-2,19 25,-18-49,18 51,-19-2,0 0,1 1,18-25,0-1,-19 100,1-99,-1 1,0-26,1 0,-19 24,18-24,0 0</inkml:trace>
  <inkml:trace contextRef="#ctx0" brushRef="#br0" timeOffset="50776.2858">17022 5283,'-18'0,"-1"99,0-48,19-2,-18 75,-1-75,19 1,0 0,-18 24,-1 0,0 1,19 0,-18-26,18-24,0 49,0-49,0 24,0-23,0 48,0-24,18 24,1-50,0 2,-19 23,18-49,1 0,-1 0,1 0,0 0,-1 0,19-25,-18 25,-19-50</inkml:trace>
  <inkml:trace contextRef="#ctx0" brushRef="#br0" timeOffset="52453.6742">17506 5829,'0'-24,"-19"24,1 0,-1 0,0 0,1 0,-1 0,-18 0,18 24,1 1,-1 0,1-1,-1 2,0 72,-18 52,19-126,-1 50,-18 26,18-50,19-26,-18 1,18 24,0-23,0 23,0-24,37 49,-19-49,1-25,0 0,-1 0,19 0,-18 0,0 0,36-75,-17 26,-20 49,1-25,-1 1,1-26,0 0,-1 26,38-26,-37 0,18 0,-18 26,-19-1,0-24,0 23,0-23,18 49,-18-49,0-1,0 25,0 0,0-25,0 26,0-1,0 0,0 1,0-2,-18 26,-1 0,0 0,1 0</inkml:trace>
  <inkml:trace contextRef="#ctx0" brushRef="#br0" timeOffset="53688.9228">17859 6127,'19'0,"0"0,-1 0,1 0,18 0,-18 0,-1 0,38 0,-37 0,-1 0,1 0,-1 0,1 0,0 24,-1-24,1 0,-1 0,38 0,-37 0,-1 0</inkml:trace>
  <inkml:trace contextRef="#ctx0" brushRef="#br0" timeOffset="54719.5746">18417 5854,'38'25,"-1"-1,-37 51,18-26,38 1,-37 0,18 0,-18-26,-19 1,37 74,-18-49,18-26,-37 2,18 23,1-24,-19 25,37 24,-18-50,-19-48,18-50,20-26,-1 1,56-50,-37-25,-19 26,0 24,0 24,-18 26,-19 50,0-2</inkml:trace>
  <inkml:trace contextRef="#ctx0" brushRef="#br0" timeOffset="56704.2577">19069 6399,'0'-24,"0"74,37-26,19 50,-56-48,0-2,0 1,0 0,0-1,0 2,0-2,0 1,-19 0,19 25,-19-50,-18 0,56-26,-1 26,1 0,0 26,-1-2,-18 1,0 0,0-1,0 2,0-1,0 24,0-25,0 27,0-27,-18-24,18 25,0-1,-19-24,19 26,-19-26,1 25,18-1,-19 1,1-25,-1 0,0 0,1 0,-1 0,1-25,-1 1,19-1,19-1,-1 2</inkml:trace>
  <inkml:trace contextRef="#ctx0" brushRef="#br0" timeOffset="57951.5579">19329 5681,'19'-26,"-1"26,1 50,-19 0,37-26,-37 2,19 23,-1-24,1-1,-19 2,0 23,0 0,18 1,1-25,-19 0,0-1,0 2,0-2,0 1,0 24,0 1,0 0,0 0,0-26,-19 50,1-74,18 50,-19-25,19 0,-18-1,18 2,-19 23,0 0,1-23,18 23,-19-24,1-1,-38 76,56-50,-19-50,1 25,18-1,-19 1,19-1,-19-24,1 26,18-1,-19-25,19 24,-18-24,18 25,-19-1,0 2</inkml:trace>
  <inkml:trace contextRef="#ctx0" brushRef="#br0" timeOffset="79011.5235">9637 3571,'-19'0,"0"0,1 0,-1 0,1 0,-1 0,0 0,1 0,-1 0,1 0,-1 0,0 0,1 0,-19 0,18 0,19 26,0-1,0-1,0 1,0 50,0-51,0 51,0-26,0 26,0-1,0-50,0 2,0-1,0-1,0 27,0-27,0 1,0-1,0 1,0 25,0-25,0 99,0-100,0 1,0 1,0-2,0 1,0-1,0 1,0 1,19-26,-1 24,1 25,18 2,-18-51,-1 49,1-49,-1 0,1 0,0 0,-1 24,1-24,18 25,-18-25,-1 0,1 0,-1 0,1 0,0 0,18-25,19 1,-38 24,1-25,-1 1,1-2,18-23,-37 24,19 1,-1-51,1 75,0-49,-1 49,-18-26,19 1,-19 1,19-1,-19 1,0-2,0 1,18-48,-18 47,19-23,-19 0,0 23,0 1,0 1,0-1,0-25,0 25,0 1,0-27,-19 2,19 25,-18-1,-1-25,-18 50,-1-74,20 48,18 2,-19-1,1-24,-1 49,19-26,-19 26,1 0,-1 0,1 0,18-24,-19 24,0 0,1 0,-1 0,1 0,-1 0,0 0,1 0,-1 0</inkml:trace>
  <inkml:trace contextRef="#ctx0" brushRef="#br0" timeOffset="83934.2514">18157 9029,'0'25,"0"25,0 24,0-24,19 48,-19-47,0-27,18 51,-18-50,0-1,0 1,0-1,0 2</inkml:trace>
  <inkml:trace contextRef="#ctx0" brushRef="#br0" timeOffset="86364.3846">18138 9104,'0'-26,"0"2,19-1,0 1,-1 24,1-25,18-50,-18 51,36-1,1-1,-37-47,37 48,-19-1,19 2,0 24,-1-49,-36 24,0 25,-1 0,1 25,-1-1,1-24,-19 25,19 25,-1-50,-18 25,0-1,0 1,0 25,0-25,0-1,0 1,0 25,-37-25,18-1,1-24,-19 25,-1-1,1 27,19-2,-38-25,37 51,0-50,-18-25,19 24,-1 2,0-26,1 0,-1 25,1-25,-1 0,-18 0,18 0,1-25,-1-1,19 2,-19 24,19-25,0 1,19 24,0 0,-1 0,-18 24,56 1,-37 25,-1-1,1-24,-1-1,-18 2,19-26,-19 25,37-1,-37 1,0-1,19 2,-19-1,0-1,0 1,37 25,-37-1,0-24,37-25,-37 26,19-2,-19 1,19-25,-1 0</inkml:trace>
  <inkml:trace contextRef="#ctx0" brushRef="#br0" timeOffset="88330.4483">18938 9600,'0'-26,"0"2,-18 24,-1 0,1 0,-1 0,0 0,1 24,18 2,-19-26,1 49,18-24,-19 25,0-1,1-49,18 25,0 1,0 23,0-25,0 1,0 1,0-2,18-24,1 49,0-49,-1 0,1 25,-1-25,1 0,0 26,-1-26,-18 24,0 1,19-1,-1 1,-18 1,0-2,0 1,0-1,0 1,0 1,0-2,-18-24,18 25,-19-25,-18 49,18-49,1 50,-1-50,1 25,-1-25,0 0,-18 0,19 0,36-25,1 1,-1-51,1 50</inkml:trace>
  <inkml:trace contextRef="#ctx0" brushRef="#br0" timeOffset="89316.2058">19199 9153,'0'-24,"18"24,1 0,0 0,-1 0,19 24,1-24,-20 0,1 0,-1 0,1 0,0 25,36-1,1-24,-37 0,-1 0,1 0</inkml:trace>
  <inkml:trace contextRef="#ctx0" brushRef="#br0" timeOffset="90044.5628">19292 9574,'37'0,"37"0,-55 0,0 0,18 0,0 0,-18 0,-1 0,1 0,-1 0,20 0,-1 0,-18 0,-1 0</inkml:trace>
  <inkml:trace contextRef="#ctx0" brushRef="#br0" timeOffset="91504.5422">20073 8682,'0'24,"0"2,19-26,-19 25,0-1,18 1,-18-1,19 2,0-1,-1-1,-18 1,19 25,-19-25,0-1,18 1,1-1,-19 27,0-27,19-24,-19 25,0-1,18 2,-18-1,19-25,-1 0,-18-51,38 2,-38-26,37 51,-37-100,0 50,0 24,18-24,-18 48,19 2,-19-1,0 1,0-1,0-1,0 77,0-2</inkml:trace>
  <inkml:trace contextRef="#ctx0" brushRef="#br0" timeOffset="92580.6542">19999 9649,'18'0,"1"0,0 0,-1-24,38 24,-19 0,-18 0,37-25,-19 25,-19 0,1 0,0 0,18-26,-19 26,1 0,0 0,-1-24,19 24,-37-25,38 25,-1 0,-19 0,1 0,0 0,-1-24,1 24,0 0,36 0,-17-25,36-1,-37 26,-18 0,-38 0</inkml:trace>
  <inkml:trace contextRef="#ctx0" brushRef="#br0" timeOffset="93527.6583">20185 9948,'18'0,"1"0,37 0,-38 0,1 0,18 0,0 0,1 0,-20 0,19 0,1 0,-20 0,1 0,-1 0</inkml:trace>
  <inkml:trace contextRef="#ctx0" brushRef="#br0" timeOffset="94321.4047">20371 10046,'0'26,"0"23,0-25,0 1,0 1,0-2,0 25,0-24,0 25,0-25,0 24,0-23,0-2,0 1,0 24,0-23</inkml:trace>
  <inkml:trace contextRef="#ctx0" brushRef="#br0" timeOffset="95127.8765">20241 10568,'18'0,"19"0,-18 0,0 0,-1 0,1 0,18 0,-18 0,18 0,-19 0,1 0,0 0,-19 24</inkml:trace>
  <inkml:trace contextRef="#ctx0" brushRef="#br0" timeOffset="96882.2047">20557 10418,'18'0,"1"0,-19 26,0-2,0 1,0 24,0-23,0 23,0-25,0 1,0 1,0-2,19-24,-19-50,18 50,1-25,-19 1,19 24,-19-25,18 25,1-50,-1 25,1 1,0 24,-19 24,18 1,-18 1,0-2,0 1,0 24,0 1,0-74,0-2,0 1,0 1,19 24,-19-25,0-25,18 25,20-24,-38 25,37-27,-19 2,1 25,0 24,-19 73,0-48,0 1,0 47,0-48,0 1,0 23,-19 50,19-74,0-1,-19-24,1 51,-1-51,19-51,0 2</inkml:trace>
  <inkml:trace contextRef="#ctx0" brushRef="#br0" timeOffset="97814.1045">21134 9078,'18'0,"19"0,1 0,17 0,1 0,-19 0,1 0,-20 0,1 0,-1 0,1 0,0 0,-1 0</inkml:trace>
  <inkml:trace contextRef="#ctx0" brushRef="#br0" timeOffset="98629.7214">21822 8682,'0'24,"0"27,0-27,0 51,0-50,0 24,0 1,0 24,0-24,-19 24,19-50,-18 27,18 22,-37-47,37-1,0-1,0 1,-19-1</inkml:trace>
  <inkml:trace contextRef="#ctx0" brushRef="#br0" timeOffset="100375.2817">21692 8781,'18'-24,"1"-1,0-1,-1 26,19 0,-18 0,0 0,-1 0,-18 26,0-1,0-1,0 1,19 25,-19-1,0-24,0-1,0 2,0-1,0 24,0-25,0 2,0 23,0-24,0-1,-19 2,1-1,36-1,-18 1,19-25,-19 24,0 2,0-1,0 24,0 1,0 48,0-23,0-50,18-1,20 51</inkml:trace>
  <inkml:trace contextRef="#ctx0" brushRef="#br0" timeOffset="102679.8723">22027 9574,'0'-24,"18"24,-18 50,0-25,0-1,0 1,0-1,0 2,0-1,0-1,0 1,0 1,0-2,0 25,0-73,0-1,0 1,0-27,0 27,19-1,-19-1,18 2,1 24,-19 24,0 2,0-1,0-1,0 1,0 1,0-2,0 1,0-1,0 1,0-50,0 1,0-25,0 23,19-23,-1 49,-18-51,19 27,-1-50,-18 48,19 26,0-49,-1 25,1 24,-19 24,0 1,0-1,0 27,0-2,0 1,0-25,0 24,-19 26,19-51,0 1,-18 1,18-2</inkml:trace>
  <inkml:trace contextRef="#ctx0" brushRef="#br0" timeOffset="116509.8245">18864 9600,'0'25,"0"24,0 1,0-1,19 26,-19-26,0 2,74 97,-74-74,19 1,-19-51,0 1,0 25,0-25,18-1,1-24,-19 25,0 1,0-2,0 1,0-1,0 1,0 1,0-2,0 1,0-1,0 1,0 1,0 23,0-74,0 1,0-76,0 50,0 25,0-24,0-1,0 1,0 24,0-25,0 25,0 1,0-1,0 1,0-27,0 27,0-25,-19 23,19 1,0 1,-18-1,-1-25,19 1,0 24,0 1,-19-27,1 2,18 23,0 2,0-1,0 1,0 48,0 1,0 25,0-1,0 51,0-25,0 23,0-23,0-26,0 1,0-25,0-1,0 1,0 1,0 23,0-25,0 1,0 1,0-2,0 1,0-1,0-148,0-49,0 25,0 73,0 0,0 26,0 24,0 99,0 25,0 1,0-1,0 1,0-27,0-22,0 22,0-22,0-27,18-24,-18 49,0-24,0 1,0 23,19-74,0-25,-1 25,1 100,-19-99,0-2,0 1,0-24,0 25,18-2,-18 1</inkml:trace>
  <inkml:trace contextRef="#ctx0" brushRef="#br0" timeOffset="118471.8157">20594 9005,'-19'0,"19"49,0-25,0 51,0-26,0 26,0-50,0-1,0 27,0-2,0 1,-18-25,18-1,0 1,18-25</inkml:trace>
  <inkml:trace contextRef="#ctx0" brushRef="#br0" timeOffset="123030.028">20929 10072,'-19'0,"19"-26,-18 26,-1 0,-18 0,18 0,1 0,-1-25,1 25,-1 0,0-24,-18 24,37-25,-18 25,-1-24,0 24,1 0,18-26,-19 26,0 0,1-25,-1 25,19-24,-18 24,-1 0,0-49,1 49,-1 0,1 0,-1 0,0 0,19 24,-18-24,-1 0,1 0,-1 0,0 25,1-25,-1 24</inkml:trace>
  <inkml:trace contextRef="#ctx0" brushRef="#br0" timeOffset="134999.9117">18994 10444,'0'24,"0"1,0-1,0 1,0 1,0-2,0 1,0-1,19-24,-19 25,0-50,0 1,0-1</inkml:trace>
  <inkml:trace contextRef="#ctx0" brushRef="#br0" timeOffset="141375.027">18213 11534,'0'26,"0"-2,0 1,0 24,0-23,0 48,0 25,0-50,0 1,0 24,0-48,0-2,0 1,0 0,0-1,0 2,0 23,0-74,0-49</inkml:trace>
  <inkml:trace contextRef="#ctx0" brushRef="#br0" timeOffset="143621.7218">18176 11560,'0'-26,"18"26,1 0,-1-24,20 24,-1-25,-19 25,20-25,17 25,-36 0,-19-24,37 24,-18-26,-1 26,1 0,0 0,18 0,-18 0,-1 0,-18 50,0-25,0 0,0-1,0 2,0-2,0 1,0 0,-18-1,-1 2,0-26,1 49,-1-24,0-25,1 0,-1 0,1 0,-1 0,0 0,1 24,-1-24,1 0,-1 0,56 0,-18 26,-1-2,1-24,-19 25,19-25,-1 25,-18-1,19-24,-19 26,37-2,-37 1,19 24,-1-49,1 26,-19-2,0 1,19 0,-1-25,-18 24,19 2</inkml:trace>
  <inkml:trace contextRef="#ctx0" brushRef="#br0" timeOffset="145857.7965">18734 12180,'0'-26,"-19"2,19-1,0 0,0 1,0-26,19 0,-1 26,1 24,0-50,-1 25,1 25,-1 0,1 0,0 0,-1 0,1 0,18 0,-18 0,-1 49,-18-23,0-2,0 1,0 24,0 1,0-25,0 0,0 25,0-1,0-24,0-1,0 2,0-2,0 26,-18 0,-1-26,0 1,1-25,18 25,-19-25,19 24,-18 2,18-1,-19-25,0 0,38 0,0 0,-1 0,19 0,-18 0,0 0,-1 0,1 0,-1-25,1 25,0 0,-1 0,1 0,-1 0,20 0,36 0,-37 0,0 0,-18 0,0 0,-1 0,1 0</inkml:trace>
  <inkml:trace contextRef="#ctx0" brushRef="#br0" timeOffset="146836.9891">19459 11981,'0'-25,"19"25,-1 0,20 0,-1 0,-19 0,20 0,-20 0,57 0,-38 0,37 0,1 0,-19 0,-19 0,19 0,-1 0,-36 0,0 0,-1 0,-18 50,-18-26,-1-24</inkml:trace>
  <inkml:trace contextRef="#ctx0" brushRef="#br0" timeOffset="148054.1962">19571 12328,'37'0,"-18"0,-1 0,20 0,-20 0,1 0,18 0,19 0,-19 0,-18 0,-1 0,1 0,18 0,-18 0,-1 0,19 0,-18 0,0 0,-1 0,1 0,-1 0,1 0,0 0,-1 0,19 0,-18 0</inkml:trace>
  <inkml:trace contextRef="#ctx0" brushRef="#br0" timeOffset="152281.6644">20575 11410,'19'0,"0"0,18 0,0 50,-18-50,18 50,0-26,0 51,1-26,-1 1,-19-25,1 24,18 1,-37-25,19 24,18-23,-37-2,0 1,19-25,-1 25,-18-1,37-122,1 48,17 0,-55-24,0 49,19 0,0-25,-19 1,37 0,-19 23,-18-23,19-26,0 51,-19-1,18-24,1 23,-19 2</inkml:trace>
  <inkml:trace contextRef="#ctx0" brushRef="#br0" timeOffset="154634.4753">21413 11981,'0'-25,"-19"25,0 0,1 0,-1 0,19-50,19 1,-19 24,18 1,1 24,-19-26,0 2,19 24,18 0,-19 0,1 0,0 0,-19 24,0 2,0 23,0-24,0-1,0 26,0-25,0 0,0-1,0 2,0-2,0 1,0 0,-19 25,0-26,1-24,-1 50,38-50,18 0,-18 0,36 0,-36-25,18 25,-18 0,18 0,-18 0,-1 0,1 0,0 0,-1 0,1 0,-1 0,1 0,0 0,-1 0,-36 25,-1-25,19 24,-37-24</inkml:trace>
  <inkml:trace contextRef="#ctx0" brushRef="#br0" timeOffset="155949.7518">20594 12725,'19'-24,"-1"24,1 0,0 0,18 0,19 0,37-25,-38-1,38 26,-55 0,110-24,-73-1,55 1,0 24,-55 0,-38 0,0-25,-18 25,-1 0,1 0,0 0,18-26,37 26,56-49,-92 0,-20 49,1-26,-19 52</inkml:trace>
  <inkml:trace contextRef="#ctx0" brushRef="#br0" timeOffset="157158.5023">20910 12973,'0'0,"19"0,37 0,-38 0,1 0,18 0,-18 0,-1 0,1 0,0 0,36 0,-17 0,55 0,-56 0,-19 0,1 0,0 0,-57 0,20 0,-19 0</inkml:trace>
  <inkml:trace contextRef="#ctx0" brushRef="#br0" timeOffset="157889.2453">21264 13022,'-19'26,"19"-1,0-1,0 25,0 26,0 0,0-1,0-50,0 2,0 23,-37 75,37-99,0-1,-19 2,1-26</inkml:trace>
  <inkml:trace contextRef="#ctx0" brushRef="#br0" timeOffset="158751.6711">21059 13642,'19'0,"-1"0,1 0,0 0,-1 0,1 0,-1 0,1 0,0 0,-1 0,1 0,-1 0,1 0,0 0,-1 0,1 0,-1 0</inkml:trace>
  <inkml:trace contextRef="#ctx0" brushRef="#br0" timeOffset="160870.4007">21375 13569,'19'0,"-19"24,0 25,19 2,-19-2,0-25,0 2,0 23,18-24,-18-50,0 1,0-1,0-1,0-23,19 49,-19-24,18 24,1 0,0 0,-19 24,0 1,18-25,-18 24,0 2,0 23,0 0,19-49,-19 26,18-26,20-75,-20 51,1-27,-19 27,18 24,1-49,0 49,-1 0,1 49,-19-25,0 27,0-27,0 1,0 25,0-1,0-24,0-50,56-74,37-50</inkml:trace>
  <inkml:trace contextRef="#ctx0" brushRef="#br0" timeOffset="162096.5693">22231 12080,'-18'-24,"36"48,1-24,18 25,-18-25,-19 25,18-25,19 0,-18 0,0 0,-1 0,1 24,18-24,0 0,-18 0,-1 0</inkml:trace>
  <inkml:trace contextRef="#ctx0" brushRef="#br0" timeOffset="163152.382">22789 11808,'0'-26,"0"76,0-25,0 50,0-51,0 26,0-26,0 26,0 0,0 0,0-1,0 0,0-23,0-2,0 26,0-26,0 2,0-52</inkml:trace>
  <inkml:trace contextRef="#ctx0" brushRef="#br0" timeOffset="165328.2771">22678 11906,'18'-24,"1"24,18-50,-18 50,-1-24,1 24,0 0,-1 0,1-26,18 26,-18-24,-1-1,1 25,-1 0,1 0,-19-25,37 25,-18 0,-19 25,37 50,-37-51,0 1,0 24,0 1,0 0,0 0,0 24,0-50,0 2,0-2,0 26,-19-26,19 2,-18-26,-1 0,1 0,-1 0,0 0,1 0,-1 0,-18 0,18-26,1 2,-1 24,19-25,-18 0,18 1,18-2,1 26,18 50,-18-25,-1 0,1-1,-1 2,1-26,-19 24,37 50,-18-48,-1-2,-18 1,0 0,0-1,19 2,-19-1,19-1,-1 1,-18-1,0-48,0-1</inkml:trace>
  <inkml:trace contextRef="#ctx0" brushRef="#br0" timeOffset="167994.4529">23161 12477,'0'-25,"19"25,-19 25,19 24,-1-23,-18-1,0-1,0 1,0 25,0-25,0-1,0-48,0-1,0-1,0 2,0-1,19-24,-1 23,1 26,0-24,-19-1,18 25,1 0,-19 25,0 25,0-25,18-1,-18 1,0 25,0-25,19-50,-19-1,37 2,-18-25,-1-2,1 51,18-24,-37-1,19 25,-19 25,0 25,0-25,0-1,0 25,0 2,0-27,0 1</inkml:trace>
  <inkml:trace contextRef="#ctx0" brushRef="#br0" timeOffset="169852.2391">18622 13246,'0'24,"0"2,0-1,0 24,19-25,-19 27,18-27,-18 25,0-23,0 23,0 0</inkml:trace>
  <inkml:trace contextRef="#ctx0" brushRef="#br0" timeOffset="170359.7873">18697 13890,'0'26,"37"-1,-37-1,0 76,0-76</inkml:trace>
  <inkml:trace contextRef="#ctx0" brushRef="#br0" timeOffset="171789.5041">18715 14512,'0'-26,"19"26,-1 0,1 50,-19-25,19-1,-19 1,0 1,0-2</inkml:trace>
  <inkml:trace contextRef="#ctx0" brushRef="#br0" timeOffset="198244.3229">18715 8409,'0'-24,"-18"24,-1 0,0 0,1 0,-19 0,18 0,0 0,19 24,-18-24,-1 0,0 25,1-25,-1 24,1-24,-1 0,0 0,1 0,-1 25,19 1,-18-26,18 24,-19-24,0 25,1-1,-1 2,1 23,18-24,-19-1,0 2,1-1,-1 24,19 1,0-25,-18-1,-1 25,19-23,0 23,-19-24,1-1,18 2,0-1,0-1,0 1,0 50,0-26,-19-49,19 24,0 51,0-26,0-23,0-1,0 24,0-25,0 2,0-1,0-1,0 25,0 26,0 0,0 25,0-27,0 2,0-1,0-24,0-1,19 26,-19-26,18-24,-18 1,19 47,0-48,-1 25,1-1,18 2,-18-2,36 50,-17-74,-20-1,19 27,-37-27,19-24,0 25,-1-25,19 24,-18 1,0-25,18 26,0-2,0 1,1-25,-20 24,1-24,-1 0,1 0,0 0,18 0,19-49,-19 49,37-50,-18 25,0 1,37-51,-37 50,-19-24,-19 49,1-24,-19-2,19 1,-19 1,0-1,18 25,1-50,18 1,-37 0,19 23,-19 1,18 1,1-1,-19 1,0-2,0-48,0 24,0 1,18-26,-18 26,0 0,0-26,19 26,-19-2,0 2,0 25,-19-27,19 27,-55-51,55 26,-38 24,20-1,-1-23,1 25,-1-1,0 25,19-26,-18-23,18 25,-37-1,-1-25,20-24,-1 74,-18-50,0 1,37 24,-19 25,19-26,-18 2,-20-25,20-2,-38 27,56-1,-19 25,1-49,-1 49,19-50,-18 25,-1 1,0 24,19-25,-18 25,18-50,-19 50,19-25,-37 25,37-24,-19-1</inkml:trace>
  <inkml:trace contextRef="#ctx0" brushRef="#br0" timeOffset="204091.8769">9060 3845,'0'25,"0"48,19-47,-1 23,1 51,-19-25,18-26,-18 26,0-26,19 26,0 23,18 26,-37 0,37 0,-18 50,-19-50,0 25,18-50,-18 1,19 24,-19-75,0 50,0-49,18 0,-18 48,0-48,19 24,-19 26,0-1,19 0,-19-25,0 1,0 74,0-75,18 100,-18-26,19 27,-19-76,0-1,0 2,0-1,0-50,0 26,0 0,18-26,-18 51,19-51,-19-25,0 51,0-26,19 51,-19-50,0-1,0 26,0-26,0 2,0-2,18 1,-18-1,19 0,-1 26,-18-50,0 50,0-2,19-47,0-26,-19 49,18-24,19-25,-18 0,18 0,19 24,-37-24,36 0,1 0,19 0,18 0,18 0,20 0,-38 0,-19 0,-18 0,0 0,18 0,0 0,38 0,-38 0,1 0,-1 0,-18 0,0 0,0-49,-38 49,38 0,-37 0,18 0,0-49,0 23,56 2,-55-50,-20 74,57-75,-57 75,1-49,18-26,0 0,0-73,-37 24,19-51,-19-22,0 22,37-73,-37 100,0-25,0 24,0-1,0-98,0 50,0 50,0-51,0 26,-18 23,-38 2,19 74,-1-101,-17 27,17-1,1 25,-19-75,19 100,-19-50,19 1,0 73,0-49,-19 26,37-28,1 53,-57-76,19 50,-18-50,55 74,-55-49,0 49,-1-49,38 75,0-26,-56 26,56 0,-1 23,1-23,19 25,-38-1,37-1,-37 2,38 24,-38-25,0-24,0 49,1-26,-1 26,18 0,1-24,0 24,-19 0,0 0,19 0,19 0,-1 0,0 0,-36 0,-1 0,0 0,0 24,-18 2,18-1,37-1,1-24,-1 25,-18-1,18 2,1-26,-1 25,-18 24,18-25,1 51,18-50,-19-1,1 27,-1 22,-18-47,37 23,-19 0,19 2,-19-27,19 51,-18-50,18-1,0 1,0-1,-19 27,19-2,0-25,0 2,0 23,0-24,0-1,0 2,0 23,0-24,0-1,0 2,0 23,0-24,0-1,0 2,19-1,-19 24,37-23,-18-26,-1 0,1 24,0-24,-1 0,1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9T05:40:39.721"/>
    </inkml:context>
    <inkml:brush xml:id="br0">
      <inkml:brushProperty name="width" value="0.05292" units="cm"/>
      <inkml:brushProperty name="height" value="0.05292" units="cm"/>
      <inkml:brushProperty name="color" value="#FF0000"/>
    </inkml:brush>
  </inkml:definitions>
  <inkml:trace contextRef="#ctx0" brushRef="#br0">2214 3801,'0'99,"0"-24,0 24,0-25,37 50,-37-74,0 24,0-24,0 24,0-24,0-25,0-1</inkml:trace>
  <inkml:trace contextRef="#ctx0" brushRef="#br0" timeOffset="922.0113">1656 3950,'-19'25,"19"99,0-50,0 25,0-24,0 24,0-50,0 26,0-1,0-24,0-25,0 0,0 24,19-49,-1 25,-18 0,19 0,0-1,-1-24,19 25,-18 0,0-25,18 0,37-25,-18-49</inkml:trace>
  <inkml:trace contextRef="#ctx0" brushRef="#br0" timeOffset="2419.4926">2604 3776,'19'50,"0"-25,-19 24,18 26,-18-26,0 50,19-49,-19 24,0-49,19 25,-19-25,18 24,-18 1,0-25,0 24,0 1,0-25,0-1,0 1,0 0,0 0,0 0,-18 0,-1-1,19 1,-19 0,1-25</inkml:trace>
  <inkml:trace contextRef="#ctx0" brushRef="#br0" timeOffset="34893.2193">18510 2610,'0'-25,"75"-24,-1 24,-36 0,92-74,-74 74,-38 0,38 1,18-26,-36 0,17 26,20-26,-38 25,19-24,-38 24,20 0,-20 25,19-25</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7T06:06:30.926"/>
    </inkml:context>
    <inkml:brush xml:id="br0">
      <inkml:brushProperty name="width" value="0.05292" units="cm"/>
      <inkml:brushProperty name="height" value="0.05292" units="cm"/>
      <inkml:brushProperty name="color" value="#FF0000"/>
    </inkml:brush>
  </inkml:definitions>
  <inkml:trace contextRef="#ctx0" brushRef="#br0">9599 10785,'-18'0,"18"24,0 1,0 0,0-1,0 2,0-2,0 1,0 0,0-1,18-24,-18 50,0-25,0 0,0-1,0 2</inkml:trace>
  <inkml:trace contextRef="#ctx0" brushRef="#br0" timeOffset="5437.1229">20799 4682,'0'0,"-19"0,1 49,-1-24,19 50,0-26,-19-23,19-2,0 1,0-1,0 27,0-2,0-24,0-1,0 51,0-26,0-23,0 48,0-50,19-24,18 26,-18-2,-1-24,1 0,0 0,18 0,0 0,0-50,-18 50,-1-49,1 24,0 25,-1-50,-18 26,37-50,-37 24,0 25,0 0,0 1,0-2,0 1,0 1,0-25,0 23,0 1,0-24,-18 49,-1-24,19-2,-18 1,-38-24,37 25,1-27,-1 51,0-24,1-1,-19 25,18 0,-18 0,18 49,1-24,-20 50,38-51,-18 27,-1-27,19 25,0 2,-18-2,-1-25,19 1,0 50,0-50,0-1,19-24,18 0</inkml:trace>
  <inkml:trace contextRef="#ctx0" brushRef="#br0" timeOffset="6323.5675">21357 4880,'37'0,"0"0,0 0,19 0,19 0,-20 0,20 0,-19 0,-19 0,-18 0,-1 0,1 0,-19 26</inkml:trace>
  <inkml:trace contextRef="#ctx0" brushRef="#br0" timeOffset="7443.1193">21952 4434,'19'0,"-1"0,-18 25,0 50,38-2,-38-48,0 25,18-1,19 2,-37-2,0-25,0 51,19-50,0 24,-19-23,0-2,0 1,18 24,-18-23,19-2,-19 1,0 0,0-1,18 26,1-50,0 0,-1-24,1-26,18-50,0 51,0-26,19-49,-56 75,56-75,-37 49,18-23,0 23,-18 0,-1 26,1 49,-19-49,0 73,0 100,0-50</inkml:trace>
  <inkml:trace contextRef="#ctx0" brushRef="#br0" timeOffset="8153.7193">22492 5054,'0'25,"0"24,0 51,0-50,0 48,0-48,-19 24,19 1,-19-50,1 25,18-26,0 1,0 0,0-1</inkml:trace>
  <inkml:trace contextRef="#ctx0" brushRef="#br0" timeOffset="9577.8727">20948 4111,'0'51,"-19"-27,0 1,19-1,-37 51,37-50,-18 50,-1-75,0 49,19-25,-18-24,18 25,-19 1,19-2,-18 25,18-24,-19 25,0 24,19-48,0-2,0 25,-18 2,-1-2,1 26,18-26,0 0,0 51,0-76,0 51,-19 0,19-51,0 1,0 50,0-51,0 26,0-26,0 26,0 0,0 0,0-1,19 0,-1-23,-18-2,19 26,-1-50,-18 24,19 2,0-26,18 0,-19 0,1 24</inkml:trace>
  <inkml:trace contextRef="#ctx0" brushRef="#br0" timeOffset="10887.7604">22920 4136,'18'26,"-18"-2,19 50,18 1,-18 0,18-26,-37 0,18-23,1 23,-19-25,0 27,19 22,-1 2,19 49,-37-50,19 26,-19-50,0-26,0 50,0-48,0 23,0-24,0-1,0 26,0 0,0-26,-19 2,19 23,-37 0,37 1,-37 0,18 0,1-50,-1 49,1-24,-38-1,56 2,-19-26,1 49,-1-49,0 25,1-25,-1 24</inkml:trace>
  <inkml:trace contextRef="#ctx0" brushRef="#br0" timeOffset="16383.0129">10474 9891,'0'-25,"-19"25,1 0,18-49,18 49,-18-24,19 24,-1 0,1 24,-19 1,0-1,0 1,0 1,0-2,0 1,0-1,0 1,0 1,-19-2,19 1,-18-25,18 24,-19-24,38 0,-1 0,1 0,0 0,-1 0,19 0,-18 0,0 25,-1-25,1 0</inkml:trace>
  <inkml:trace contextRef="#ctx0" brushRef="#br0" timeOffset="18606.5243">21989 6344,'0'0,"-18"24,18 27,-37 22,-19 2,56 0,-37-26,37 26,-38-1,20 1,-19-2,37 27,0-25,-19 24,19-50,0 0,0 2,0-27,0 25,0 2,0-27,0 26,37-25,-18-25,18 25,0-25,0 24,19 2,0-2,-19 1,-18-25,-1 0,1 0,0 0</inkml:trace>
  <inkml:trace contextRef="#ctx0" brushRef="#br0" timeOffset="20122.07">22250 6864,'0'0,"-19"0,1 0,-1 0,0 26,19-1,-18 24,-1-25,19 2,-18-26,18 49,0-24,0 25,-19-1,19-24,0-1,0 27,0-27,0 1,0-1,0 2,0-1,0-1,0 1,19-25,-1 24,1-24,18 0,-18 0,-1 0,1 0,18 0,-18-24,-1 24,19 0,-37-25,19 1,0-1,-1 25,1 0,-19-26,18 26,-18-49,0 25,0-1,0-1,0-23,0 25,0-1,0-1,-18 26,-1-24,1-1,-1 1,0 24,1-51,-1 27,1-1,-1 1,0-27</inkml:trace>
  <inkml:trace contextRef="#ctx0" brushRef="#br0" timeOffset="21036.4429">22492 7088,'18'0,"19"24,19-24,-19 0,19 26,-19-26,-18 25,0-25,-1 24,1-24,0 0,-1 0,19 25,-18-25,0 0,-1 0,1 0,-1 0</inkml:trace>
  <inkml:trace contextRef="#ctx0" brushRef="#br0" timeOffset="22220.0724">23013 6864,'0'51,"18"-2,1-25,-19 2,18 23,1 0,-19-23,0-1,19 24,-19-25,18 2,-18-1,0-1,0 1,19 25,-1-50,-18 25,19-25,0-51,-1-73,19 51,19-102,-56 102,37-76,-18 99,0 1,-1-75,-18 99,19-25,-19 25,0 1,18-1,-18-1,19 26,-19 51,0 73,0-25,0 50</inkml:trace>
  <inkml:trace contextRef="#ctx0" brushRef="#br0" timeOffset="23756.3554">23329 7336,'-19'0,"1"0,-1 0,19-25,0-24,0 23,0-23,19 25,-19-51,37 50,-37 1,18-1,1 25,0 0,-1 49,1-24,-19-1,0 2,0-1,0 24,0 1,0-1,0 0,0 2,-37-2,18 26,0-25,-36-1,36 75,0-124,1 49,-1-49,19 26,-18-1,36-25,1 0,74 0,-37-25,-1-1,20-23,-1 24,-18-25,-19 26,0-26,-18 50,0 0,18 0,-19 0,1-24,18 24,1-26,-20-23,1 49,-19-26</inkml:trace>
  <inkml:trace contextRef="#ctx0" brushRef="#br0" timeOffset="24999.7013">23719 6394,'19'0,"18"0,0 49,1 26,-20-26,20 0,-20-23,1 48,-19-50,37 2,-37-1,0 24,0-25,37 27,-37 22,19 2,-19-50,0-1,0 51,0-50,0 25,0 24,-37-24,37-1,-38 26,20-26,-1 1,1 24,-1-24,0 24,-18-48,-19 48,38 1,-20 24,-17-50,55 26,-38-1,1-50,0 27,18-27,1-24,18 25,-19-1</inkml:trace>
  <inkml:trace contextRef="#ctx0" brushRef="#br0" timeOffset="90311.0468">16297 14207,'0'-25,"0"1,0 73,37-23,0 23,-18 26,-1-26,20-25,-20 51,1-50,-1-1,-18 2,19-26,-19 25,19-1,-1 1,1-1,-1-24,1 0,18 0,-18-98,-1 48,1-24,0 48,-1 2,-18-1,37-50,-37 51,19-1,0 1,-19-2,37-48,-19 24,1 25,-19 1,19-51,-1 75,-18-25,0 100</inkml:trace>
  <inkml:trace contextRef="#ctx0" brushRef="#br0" timeOffset="91469.9746">16948 14678,'0'100,"0"-50,0 24,0 50,0-74,0-1,0-24,0 25,0-25,0-1,18 1</inkml:trace>
  <inkml:trace contextRef="#ctx0" brushRef="#br0" timeOffset="92983.1705">17320 14282,'18'0,"20"75,-20-51,19 1,-18-1,0-24,-1 26,20-1,-38-1,18-24,1 0,18 49,0-49,-18 0,-19 26,18-26,1 49,-38-49,19 25,-37-25,0 0,18 0,19 24,-18-24,-1 0,1 0,-1 0,0 26,1-26,-1 0,0 0,1 25,-1-25,1 24,-1-24,0 25,1-25,-1 0,56 0</inkml:trace>
  <inkml:trace contextRef="#ctx0" brushRef="#br0" timeOffset="94809.0531">17897 14133,'18'0,"1"0,-1 0,1 25,0 50,-1-51,1 25,18 2,-37-2,19-25,-19 2,18 23,1 0,-19 2,0-2,18-49,-18 24,19-24,-19 26,0-1,0-1,0 25,19-49,-19 26,18-26,1 0,-19-50,37 25,-18-24,18-50,-37 74,37-25,-18-24,-19 48,37 2,-37-1,0 1,18-27,1 27,0-25,-1-2,-18 27,19-1,-19 50,0-1</inkml:trace>
  <inkml:trace contextRef="#ctx0" brushRef="#br0" timeOffset="96554.1714">18417 14802,'0'-24,"0"-1,0 1,0-1,19-1,-19 2,37 24,-18-49,-1 49,-18-25,19 25,-19-50,19 50,-1 0,1 0,0 0,-1 0,1 24,-19 27,0-27,0 51,0-50,0-1,0 25,0-23,0 23,-19 2,-18-2,37-25,-19 1,1 1,-1 23,0-25,19 1,-37-25,56 0,-1 0,1 0,0 0,37 0,-19 0,19 0,-1 0,-17 0,-20 0,1 0,37 0,-38-49,1 49</inkml:trace>
  <inkml:trace contextRef="#ctx0" brushRef="#br0" timeOffset="97852.269">18938 14282,'38'0,"-20"0,1 24,-1-24,1 51,18-27,-18 1,-1-25,1 24,0 2,18 48,0-50,19 27,-38-27,1 1,-38 25,-18-50,0 49,0 0,0-23,-1-1,1-25,0 24,18-24,1 25,-1-25,56 0,-18 0</inkml:trace>
  <inkml:trace contextRef="#ctx0" brushRef="#br0" timeOffset="99329.8843">19608 14306,'0'26,"0"-1,37 24,-37-25,0 2,38 48,-38-50,18 2,-18-1,0-1,19 1,-1-1,1-24,-19 26,19-1,-19 24,18-49,19-49,-37-2,38-22,-20 48,1-25,-1-24,-18 48,19 2,-19-25,19 49,-19-51,37 27,-37-1,0 1,0-2,18 1,1 1,-19 48</inkml:trace>
  <inkml:trace contextRef="#ctx0" brushRef="#br0" timeOffset="100893.7064">19980 14629,'19'0,"-1"0,1 0,0 0,-1 0,1 0,-19 25,0-1,0 2,0-1,0 24,0-25,0 2,-19-1,19-1,-18 1,-1 1,0-26,19 24,-18 1,-1-25,1 49,36-49,1 0,-1 0,1 0,0 0,-1 0,1 0,-1 26,1-2,0 1,-1-25,-18 24,0 1,0 1,0 23,0 0,-18 26,-20 0,-17 49,17-75,-17 75,55-100,-38 27,20-51,-1 24,-18-24,18 25,1-25,-1 0</inkml:trace>
  <inkml:trace contextRef="#ctx0" brushRef="#br0" timeOffset="102491.764">20520 14207,'-19'0,"38"26,-1-26,1 24,-1-24,1 25,0-1,18 27,-18-51,-1 24,1-24,-19 25,0 25,0 24,0-50,-37 2,18-1,0 24,-18-25,37 2,-37-1,-19-1,37-24,1 75,-38-50,37-25,1 49,-19-49,18 26,19-2,-19 1</inkml:trace>
  <inkml:trace contextRef="#ctx0" brushRef="#br0" timeOffset="103983.188">20892 14158,'18'0,"1"75,-19-26,0-25,19 27,-19-27,0 25,18-23,-18-1,0 24,19-25,-19 2,0-1,18-25,-18 24,0 1,19-25,-19 24,19 2,-1-52,19-47,1-2,17-74,20-25,-1 25,-55 100,-1 25,-18-2,0 1,0 50,0 25,0-1</inkml:trace>
  <inkml:trace contextRef="#ctx0" brushRef="#br0" timeOffset="106877.9133">21282 14605,'0'24,"0"1,0-1,0 2,0-1,0-1,0 1,19-1,18-24,-18 0,-1 0,1 0,18-24,-18-25,-19 24,0-1,0 2,0 48,0 27,0-27,0 1,0 25,0-25,0 24,0 1,0-1,-19-24,19 25,0-25,0 24,-18 1,18-25,-19-1,19 1,0 1</inkml:trace>
  <inkml:trace contextRef="#ctx0" brushRef="#br0" timeOffset="117300.3171">16799 13737,'0'0,"37"0,-18 0,-1 0,1 0,0 0</inkml:trace>
  <inkml:trace contextRef="#ctx0" brushRef="#br0" timeOffset="120526.1513">15832 14034,'18'0,"1"0,37 0,-19 0,19-25,-19 25,56-24,-37 24,-19 0,-19 0,1 0,18 0,0 0,19 0,-18 0,-1 0,0 0,-18 0,-1 0,19-26,-18 26,18 0,19 0,-19-49,19 49,0 0,-38 0,1 0,0 0,-1 0,1 0,-1 0,1 0,37 0,-19 0,-18 0,18-25,-19 25,1 0,-19 25,0 24,0-23,0 23,0-25,0 27,0-27,0 50,0-24,0-25,0 50,0-51,0 1,0-1,0 27,0-27,0 1,0-1,0 2,0 23,0-24,0 25,0-1,-19 26,19-26,0 26,0-50,0-1,0 1,0 25,0-25,-18 24,18-23,-19 23,19 0,0 1,0-1,0-24,0 25,-18-1,-1 2,19-27,0 1,0-1,0 27,-19-27,19 1,-18-1,-1-24,1 0,-20 0,20 0,-19 0,-19-24,-56-1,56 1,-37-51,19 50,0-25,-1 25,1 1,-38-25,56 49,0-26,38 1,-38 25,37 0,19-24,-37 24,-19-49,38 49,-19-26,18 26,0 0,1-25,-1 25,1-24,-1-1,0 25,19-24,-18-2,18 1,0 1,0-25,0-2,-19 27,19-25,0-2,0-24,-18 26,18-26,0 51,0-25,0 24,0-25,0 25,0 1,0-1,0-25,0 25,0 1,0-1,0-1,0 2,0-1,0 1,0-2,0 1,0 1,0-1,18 1,1 24,-1 0,1 0,0 0,-1 0,1 0,-1 0,1 0,0 0,-1-26,1 26,-1 0,1 0,0 0,-1 0</inkml:trace>
  <inkml:trace contextRef="#ctx0" brushRef="#br0" timeOffset="161676.7026">10362 10661,'0'-26,"0"1,19 25,-1 0,57 0,-19 0,-1 25,1 1,56 23,-19-24,-56-1,-18 2,-1-26,19 0,1 24,-38 1,18-25,1 0,-1 0,1 25,0-25,-19 24,37 2,-18-26,-19 24,18-24,19 0,-37 25,38 0,-38-1,55 2,-36-2,0 1,18 0,0 49,-18-74,18 0,-19 50,1-50,18 50,0-1,56 26,-37-26,-19-24,19 49,-19-49,1 24,-1-23,-37-2,18 1,1-25,-19 25,19-25,-1 24,1 2,-1-26,1 49,0-24,-1-25,-18 24,19-24,-1 26,1-2,18 26,-18-26</inkml:trace>
  <inkml:trace contextRef="#ctx0" brushRef="#br0" timeOffset="163656.0485">12018 11677,'18'0,"20"25,-20 0,1-25,18 24,-18 2,-1 23,1-49,0 0,36 49,-36-23,-19-2,19-24,-1 25,-18 0,19-1,-1 2,-36-26,-1 0,1 0,-20 0,20 0,-1 0,1 0,-1 0,0 0,1 0,-1 0,0 0</inkml:trace>
  <inkml:trace contextRef="#ctx0" brushRef="#br0" timeOffset="166677.8712">18064 16217,'-19'0,"1"24,18 1,-19-25,1 26,18-2,0 26,-19-50,19 24,0 2,-19-26,19 24,0 26,0-26,0 2,-18-2,18 1,0 0,0 25,0-26,0 26,0-26,0 2,18-2,1-24,0 0,-1 25,1-25,-1 0,1 0,0 0,-1 0,1 0,-1 0,20 0,-20 0,1-25,-19 1,37-2,-18-23,-1 49,-18-25,0 1,19-2,-19 2,0-1,0 0,18 25,-18-24,0-26,0 25,0 0,0 1,-18-2,-19-23,18 49,0-25,19 1,-18 24,-1 0,1-26,-1 26,0 0,1-49,-1 49,19-25</inkml:trace>
  <inkml:trace contextRef="#ctx0" brushRef="#br0" timeOffset="167782.1274">18510 16564,'19'0,"0"0,18 0,0 0,-18 0,-1 0,20 0,-1 0,0 0,0 0,-18 0,18 0,0 0,-18 0,37 0,-19 0,-19 0,1 0,0 0,-1 0</inkml:trace>
  <inkml:trace contextRef="#ctx0" brushRef="#br0" timeOffset="169126.8537">19124 16341,'19'0,"0"25,-19-1,18-24,1 50,-19-25,18 0,-18-1,19-24,-19 26,0-2,19-24,-19 25,18 24,-18 1,19-50,-1 50,-18-26,0 2,0-2,0 1,19 0,0-25,-1-25,1 0,18-25,-37-24,56-50,-38 100,1-51,0 50,18-49,-37 49,18-24,1-26,0 50,-19 1,18 24,-18 49</inkml:trace>
  <inkml:trace contextRef="#ctx0" brushRef="#br0" timeOffset="171174.239">19608 16664,'0'49,"0"-24,0-1,0 2,0-2,0 26,19-26,-1 26,1-50,0 0,-1 0,1 0,-1 0,20-24,-38-2,18 2,-18-1,0 0,19 1,-19-26,18 50,-18-25,0 50,0-1,0 26,0-25,0 24,0-23,0-2,0 1,0 0,0 25,0-26,0 1,0 0,0-1,0 2,0-2,0 1,0 0,0-1,0 2</inkml:trace>
  <inkml:trace contextRef="#ctx0" brushRef="#br0" timeOffset="182590.8096">21487 15796,'0'24,"0"50,0 50,0-74,0 99,0-74,0-1,0-24,0-26,0 26,0-26,0 2,0-2</inkml:trace>
  <inkml:trace contextRef="#ctx0" brushRef="#br0" timeOffset="184388.4269">21487 15845,'0'-25,"19"25,-1 0,19 25,19-1,-37-24,-1 0,20 25,-38 1,18-2,-18 1,0-1,0 1,0 1,0-2,0 25,0-24,0 1,-18-2,-1 1,0-25,1 0,-1 0,1 0,-1 24,19 1,0 1,0-2,37 1,-18 24,-19-23,18-2,1-24,0 25,-1 24,1-23,0-2,-19 1,18 0,1-1,-1 26,1-25,-19 0,19-25,-19 24,18-24</inkml:trace>
  <inkml:trace contextRef="#ctx0" brushRef="#br0" timeOffset="186095.7663">21859 16292,'0'24,"0"26,0 0,0-1,0 26,0-26,0 0,0 1,0-25,0 0,19-1,-1-24,1 0,0 0,-1 0,1 0,-1 0,1 0,0 0,-1-24,-18-1,0 0,0 1,0-51,37 26,-37 23,0 2,0-1,0 50,0-1,0 76,0-26,-18 0,18-48,-19 48,19-24,0-1,0 26,0-1,0-50,0 2,-18 23,18-24</inkml:trace>
  <inkml:trace contextRef="#ctx0" brushRef="#br0" timeOffset="186952.1846">22268 15845,'0'-25,"19"25,93 0,-38 25,19-25,19 0,-38 0,19 0,-37 0,37 0,-37 0</inkml:trace>
  <inkml:trace contextRef="#ctx0" brushRef="#br0" timeOffset="187812.1839">22324 16341,'19'0,"-1"0,38 0,-19 25,19-1,56 2,-56-26,-1 0,-17 0,-1 0,0 24,-18-24,-1 0,1 0,0 0,-1 0,19 0,-18 25</inkml:trace>
  <inkml:trace contextRef="#ctx0" brushRef="#br0" timeOffset="189824.2297">23199 15398,'0'-25,"18"100,1-75,-19 25,18 24,1 1,-19-25,37 24,-18-49,-19 26,0-2,0 1,0-1,0 1,18-25,-18 26,0-2,0 1,0-1,19 1,0 1,-19-2,18-24,1-50,-1 1,-18-26,19 50,0-74,-1 50,1-26,-1 50,-18 1,19-1,-19 1,19-2,-19 1,0 1,18 24,-18-25,19 1</inkml:trace>
  <inkml:trace contextRef="#ctx0" brushRef="#br0" timeOffset="192362.2811">23608 15721,'0'49,"0"-23,0-2,0 1,0-1,0 1,0 25,0-25,0-1,0 1,0 1,0 23,18-49,1 0,0 0,18 0,-19 0,1-25,-19 1,19 24,-19-26,0 1,18 1,-18-1,0 1,19 24,-19-26,0 1,-19 50,19 1,-18 47,-1-48,19 1,0-2,-37 25,37-24,0 1,0-2,0 1,0-1,0 1,0 1,0-2,0 26,0-26</inkml:trace>
  <inkml:trace contextRef="#ctx0" brushRef="#br0" timeOffset="193442.1827">23273 16465,'56'0,"18"-25,1 1,73 24,-92 0,37-26,-56 26,19 0,-37-24,0 24,18 0,0 0,0 0,0 0,1-25,-20 25,1 0,-1 0,1 0</inkml:trace>
  <inkml:trace contextRef="#ctx0" brushRef="#br0" timeOffset="194350.1796">23347 16713,'0'-25,"19"25,55 0,19 0,38-24,-38 24,0 0,-56 0,0-26,-18 26</inkml:trace>
  <inkml:trace contextRef="#ctx0" brushRef="#br0" timeOffset="195126.2581">23589 16738,'-18'24,"18"2,0-2,0 50,-19-24,19 0,0 0,-19-26,19 1,0 0,0 25,-18-26,18 1</inkml:trace>
  <inkml:trace contextRef="#ctx0" brushRef="#br0" timeOffset="195921.7419">23273 17258,'19'0,"-1"0,1 0,18 0,56 0,-37 0,18 0,1 0,-38 0,0-24,0 24,-18 0,18 0,0 0,-18 0,0 0</inkml:trace>
  <inkml:trace contextRef="#ctx0" brushRef="#br0" timeOffset="198483.3058">23850 17085,'0'49,"0"-23,0-2,0 1,0 0,0-1,-19 26,19-25,-19 0,19 25,0-26,0 1,0-50,0 1,0-2,19 2,0 24,-19-25,18 0,-18-25,19 26,0 24,-1 24,-18 26,0-25,0 0,0-1,0 2,0 23,0-24,19-50,-19 0,18 25,-18-50,19 26,-19-26,19 50,-19-24,18 24,-18-26,19-23,-1 24,1 1,-19 48,19 1,-19 24,0 1,0-25,0 0,0 25,0-26,0 1,0 0,0-1,18-73,-18 0</inkml:trace>
  <inkml:trace contextRef="#ctx0" brushRef="#br0" timeOffset="200096.7972">24017 15894,'19'0,"-1"0,20 0,-20 0,19 0,1 0,-20 0,1 0,-1 0,1 0,0 0,-1 26</inkml:trace>
  <inkml:trace contextRef="#ctx0" brushRef="#br0" timeOffset="201202.4694">24482 15424,'0'49,"0"0,0 1,0-1,0 2,0-27,0 50,0-48,0 23,0-25,0 27,0-2,0-25,-18 51,18-50,0-1,0 1,0 1,0 23</inkml:trace>
  <inkml:trace contextRef="#ctx0" brushRef="#br0" timeOffset="203070.3331">24408 15349,'0'-25,"18"25,20 0,-20 0,1 0,18 0,-18 0,-1 25,1-25,-1 0,1 0,-19 24,19-24,-19 25,0 1,0-2,0 1,0-1,0 1,0 1,0-2,0 1,0 24,0-23,-19 23,0-25,1 1,-1-25,1 0,-1 0,0 0,1 26,18-2,18-24,1 0,0 25,-1 24,1-49,-19 26,18-2,1 1,0-1,-19 1,18 1,-18-2,19 1,-19-1,0 27,0-27,0 1,0-1,0 1</inkml:trace>
  <inkml:trace contextRef="#ctx0" brushRef="#br0" timeOffset="205773.2088">24761 15869,'19'0,"-1"51,-18-2,0-25,0 27,0-2,0-25,0 1,0 1,0-2,0 1,0-1,0 1,0 50,0-124,0 23,0 1,0 1,0-1,0 1,19-2,0 1,-19 1,18-1,1 1,0-27,-1 51,1 0,-1 0,-18 51,0-27,0 1,0-1,0 1,0 1,0-2,0 1,0-50,0 1,0-2,19-23,-19 0,0 23,19 1,-1 1,-18-1,19 1,-1-2,1 26,0 26,-19 23,0-25,0 1,0 1,0-2,0 1,0-1,0 1,0 1,0-2,0 1,0-1,0 1,0 1,0-2,-19 1,19 24,-19 1,19-25,-18 0</inkml:trace>
  <inkml:trace contextRef="#ctx0" brushRef="#br0" timeOffset="219004.2185">23645 15176,'0'0,"-19"-26,1 1,-19 25,18-24,0 24,1 0,-1-25,1 25,-1 0,0 0,1 0,-19 0,18 0,0 0,1 0,-1 25,1-25,18 49,-19-23,0-2,19 25,-37-24,19 1,-1 23,0 0,1-23,18 23,-19 0,19-23,-18 47,18-48,0 25,0-1,0-24,-19 25,19-25,0 50,-19-51,19 1,0 50,0-26,0-25,0 1,0 1,0 23,0-25,0 27,0-2,0-24,0-1,0 26,0 0,0-26,0 26,0-25,0 24,0 1,0-25,0 0,0-1,0 2,0 23,0-24,0 25,0-26,0 1,0 0,19-1,-19 26,19-25,-19 0,0-1,18 2,-18-2,19 26,-19-26,37 2,-37-2,19 26,-1-50,-18 24,19-24,-19 26,18-26,1 24,0 1,-1-25,19 25,1-1,-1-24,-37 26,18-2,20-24,-38 25,18 0,1-25,-1 24,1-24,18 0,-37 26,19-26,-1 0,1 0,0 0,-1 0,19 0,-18 0,37 0,-38 0,1 0,0 0,18 0,-18 0,18 0,-19 0,20 0,-20 0,1 0,-1 0,1 0,18 0,-18 0,18 0,0 0,-18 0,-1 0,1 0,0 0,-1 0,19-26,-37 2,0-1,38 0,-38 1,0-2,0 2,0-1,0 0,0 1,0-2,0 2,0-1,0 0,0-25,0 26,0-1,0 0,0 1,0-26,0 25,0 0,0 1,0-2,0 2,0-1,0 0,0 1,0-26,0 0,0 26,0-2,0-23,0 24,0 1,0-2,0-23,-19 49,0-25,19 1,-18-2,-1-23,19 24,-18 1,-1 24,0-50,1 0,-1 26,-18-27,18 27,1-25,-1 23,19 1,-18 25,18-24,-19 24,0-25,1-25,-1 25,-18-24,18 49,19-24,-18-2,18 1,-19 25,19-24,-18-1,-1 1,19-2,-19 1,19 1,-18-1,18 1,-19-51,0 75,19-25,-18 25,-1-50,19 1,0 24,-18 25,18-24,-19 24,19-26,-19-48,1 50,18-2,-19 1,19 1,0-1,-18 1,-1 24,19-26,0 1,-19 25,1-24,-1-1,1 1</inkml:trace>
  <inkml:trace contextRef="#ctx0" brushRef="#br0" timeOffset="219980.2218">23440 15125,'0'-99,"0"-74,0 73,0-73,0 123,0-50,0 76,0-1,0-24</inkml:trace>
  <inkml:trace contextRef="#ctx0" brushRef="#br0" timeOffset="221254.7388">23347 14381,'0'0,"19"-24,0-27,18 51,-37-24,18 24,1-49,0 49,-1 0,-18 24,19 51,-19-26,0 0,18 51,1-50,0 24,-19-50,0 2,0-1,18-1</inkml:trace>
  <inkml:trace contextRef="#ctx0" brushRef="#br0" timeOffset="222160.1982">23199 12967,'0'24,"0"2,0 23,0-24,0 25,18-25,-18 24,0-25,0 27,0-2,0-25,0 2,19 23,-19 2,0-27,0 1</inkml:trace>
  <inkml:trace contextRef="#ctx0" brushRef="#br0" timeOffset="224124.3087">23236 13141,'0'0,"0"-26,0 2,0-1,0 1,0-27,18 51,1 0,0 0,-1 0,1 26,18-1,-18 24,-1-25,1 2,-19-1,-19-25,-18 0,18 0,1 0,-1 0,1 0,-1 0,0 0,19 24,0 1,19 25,0-50,-1 25,19 24,-18 1,18-25,-37-1,37 1,-18 1,0-2,-19 1,18-1,-18 1,19 1,-1-26</inkml:trace>
  <inkml:trace contextRef="#ctx0" brushRef="#br0" timeOffset="225152.2464">23552 13339,'37'0,"0"0,-18 0,0 0,36 0,1 0,19 0,-38 0,0 0,0-25,1 25,-1-24</inkml:trace>
  <inkml:trace contextRef="#ctx0" brushRef="#br0" timeOffset="226381.9803">23794 13414,'0'24,"0"1,0 50,0-26,0-23,0-2,0 1,0-1,0 1,0 1,0-2,0 25,0-24,0 1</inkml:trace>
  <inkml:trace contextRef="#ctx0" brushRef="#br0" timeOffset="245664.6667">11943 11181,'0'-24</inkml:trace>
  <inkml:trace contextRef="#ctx0" brushRef="#br0" timeOffset="255282.2712">15515 8081,'0'-26,"56"26,-37 0,55 0,38 0,37 0,-38 0,150 0,-38 0,19 0,0 0,-112 0,112 0,0 0,-19 0,0 0,0 0,-18 0,-38 0,-74 0,0 0,0 0,-74 0,0 0,18 0,0 0,0 0,19 0,18 0,19 0,19 0,37 0,-19 0,-37 0,-37 0,56 0,-19-24,-56 24,37 0,1 0,-38 0,19 0,-19 0,0 0,0 0,0 0,1 0,-1 0,-19 0,20 0,55 0,-75 0,20 0,-1 0,-19 0,1 0,0 0,-1 50,1-50,-1 49,20 26,-20-50,1 74,18-1,0-23,-18 0,-1-1,20 1,-20-26,1 75,-19-100,0 51,18 0,-18 49,0-75,0 26,0-26,0 26,0-50,0 24,0-23,0-2,0 1,0-1,0 1,0 1,-37-2,19-24,-20 0,-36 25,0 24,-75-49,19 50,-75-25,56-1,-56-24,57 0,-20 0,19 0,-18 0,37 0,-75 0,56 0,0 0,94 0,-20 0,-55 0,93 0,-19 51,0-51,37 0,1 0,-38 0,19 0,-38 0,-36 0,-1 0,-18 0,37 0,37 0,-37 0,37 0,19 0,-19 0,19 0,-19 0,0 0,19 0,-19 0,-55 0,92 0,1 0,-75 0,55 0,-17 0,36 0,-18 0,18 0,1 0,-20 0,20 0,-1 0,1 0,-20 0,-17-26,36 26,-37 0,38 0,-38 0,-56-49,93 49,1 0,-1 0,1 0,-1-25,-18 25,0 0,37-24,-19 24,-18 0,18 0,1 0,-1-26,-18 26,18 0,-18-25,0 1,18-1,1 25,-1 0,0 0,1 0,-1 0,1 0,-1-24,0-2,1 26,-1 0,1-25,-1 25,0-49,1 49,-1 0,1 0,-1 0,0-24,-18-2,19 1,-1 25,19-24,-19-1,1 1,-1 24,1-26,18-23,-19 49,19-49,0 23,0 1</inkml:trace>
  <inkml:trace contextRef="#ctx0" brushRef="#br0" timeOffset="258002.0395">15553 8081,'0'25,"0"-1,0 25,0-23,0-1,0-1,0 1,0-1,0 27,0-27,0 25,0-23,0 23,0 0,0-23,0-1,0 24,0 1,0-1,0-24,0-1,0 2,0-1,0-1,0 1,0-1,0 27,0-27,0 1,0 25,0-25,0-1,0 1,0-1,0 27,0-27,0 1,0 1,0-2,-19 1,19-1,0 27,0-27,0 1</inkml:trace>
  <inkml:trace contextRef="#ctx0" brushRef="#br0" timeOffset="267356.0581">4372 15672,'-19'0,"1"0,18 49,0 0,0 1,0 50,0-51,0 26,0-51,0 1,0-1,0 1</inkml:trace>
  <inkml:trace contextRef="#ctx0" brushRef="#br0" timeOffset="270570.2751">4335 15621,'0'-24,"18"24,-18 24,19-24,-19 25,0 1,0-2,0 1,0-1,0 1,0 1,0-2,0 1,0-1,0 1,0 1,0-52,0-23,0 24,0 1,0-2,0 1,0 1,0-1,0 1,18 24,1-26,-19 1,0 1,19 24,-1 0,1 0,-1 0,1 24,0 1,-19 1,0-2,0 1,-19-1,0-24,19 25,-18-25,18 26,-19-26,-18 0,37 24,19-24,-1 25,1-1,18 27,0-27,0 25,-18 2,55-2,-74-25,19 1,0 1,-19-2</inkml:trace>
  <inkml:trace contextRef="#ctx0" brushRef="#br0" timeOffset="272860.2933">4744 15993,'18'-49,"1"49,0 0,18 0,-18 25,-19-1,0 1,0 25,0-25,-19-25,0 0,19 24,19-24,0 0,-1 0,1 0,-19 25,37 1,-18 23,-1 0,38-23,0 23,-38 0,1 1,0-50,-19 25,-19-25,0 0,1 0,-1 0,1 0,18 25,-19-25,0 0,1 24,-1-24,-18 26,0-26,0 0,18 0,0 0,-37 24,56 1</inkml:trace>
  <inkml:trace contextRef="#ctx0" brushRef="#br0" timeOffset="274262.1615">5693 15944,'0'-24,"37"24,-19 0,1 0,0 0,18 0,-18 0,-1 0,1 0,-1 0,20 0,-20 0,1 0,-1 0,1 0</inkml:trace>
  <inkml:trace contextRef="#ctx0" brushRef="#br0" timeOffset="275052.2808">5767 16390,'0'-24,"19"24,-1 0,20 0,-1 0,0 0,0 0,-18 0,37 0,-1 0,-17 0</inkml:trace>
  <inkml:trace contextRef="#ctx0" brushRef="#br0" timeOffset="277606.3174">6679 15672,'37'73,"-19"-48,1 1,-19 23,0-25,0 1,0 25,0-1,0-24,19 1,-19-2,0 1,0-1,0 27,0-27,0 1,0-50,0-25,0 1,0 24,0-25,0 25,0 1,0-1,0-50,0 51,0-1,0 1,0-2,0 1,0 1,0-1,0 1,0-27,0 27,18 24,1 0,18 0,-18 0,18 0,-18 0,-1 0,-18 24,19-24,-1 25,-18 1,19-2,-19 25,0-24,0 1,0-2,0 1,-19-25,1 24,-1-24,-18 0,18 0,19 25,19 1,0-26,-1 24,1 1,-1-25,1 49,0-23,-19-2,18-24,-18 25,19-1,-19 1,0 1,37-2,-18 1</inkml:trace>
  <inkml:trace contextRef="#ctx0" brushRef="#br0" timeOffset="278568.1938">7144 16068,'0'-50,"18"50,20 0,-20 0,1 0,18 0,-18 0,-1 0,-18 26,19-26,-1 0,20 24,-1-24,-19 0,1 25</inkml:trace>
  <inkml:trace contextRef="#ctx0" brushRef="#br0" timeOffset="279676.319">7367 16093,'19'0,"-19"24,18 27,1-2,-19-25,0 27,0-27,0 1,0 0,0-1,0 2,0-2,0 1,0 0,0-1,0 2,0-2</inkml:trace>
  <inkml:trace contextRef="#ctx0" brushRef="#br0" timeOffset="280750.5488">7776 16044,'-18'-26,"36"26,1 0,-1 0,1 0,0 0,-1 0,57 0,-19 0,-38 0,1 0,-1 26,1-26,18 24,-18-24,-19 25</inkml:trace>
  <inkml:trace contextRef="#ctx0" brushRef="#br0" timeOffset="281938.4101">8595 15672,'0'-26,"-19"26,-18 0,0 50,18 74,1-75,-1 26,0-1,-18-24,19-25,18 50,0-2,-19-73,19 25,-19 25,19-25,0 0,0-1,0 26,-37 0,37 0,0-26,0 1,0 0,0-1,0 2,19-2,-1-24,20 0,-20 0,1 0,-1 25</inkml:trace>
  <inkml:trace contextRef="#ctx0" brushRef="#br0" timeOffset="282747.356">8799 15820,'0'25,"0"24,0 26,0 0,0 49,0-51,0 2,0 25,0-76,0 26,0 0,0-26,19-24,-19 25,0-74,0 23,0 2</inkml:trace>
  <inkml:trace contextRef="#ctx0" brushRef="#br0" timeOffset="284446.3291">8837 15820,'0'-24,"0"-2,18 26,1 0,-1 0,1 0,0 0,18 0,-19 0,1 0,0 0,-1 0,1 26,0-2,-1 1,1 24,-19 1,0 24,0 25,0-24,0-50,0-1,0 1,0 25,-19-25,1 0,-1-25,0 0,1 0,-1 0,0 0,1 0,-1-25,1 0,18 1,-19 24,19-26,-19 1,38 25,18 0,0 0,-18 0,0 25,-1 1,1-2,0 26,-1-50,-18 24,19 2,-19-2,37 26,-37 0,19 24,-1-74,-18 24,0 2,19-2,-19 1</inkml:trace>
  <inkml:trace contextRef="#ctx0" brushRef="#br0" timeOffset="286179.0147">9265 16390,'18'0,"1"0,-19 75,0-26,0 1,0 0,0-26,0 2,0-2,0 1,0 0,0-75,0 26,0-26,0 0,18 50,-18-24,19-2,-19-23,0 24,19-25,-1 50,-18-24,19 24,-19 24,18 2,-18-2,0 1,19 24,-19-23,0 23,0-24,0-1,0 2,0-2,19-74,-19 1,18 24,-18 1,19 24,-1-26,1-23,0 49,-1 0,1 25,-19 25,0-26,0 26,0-26,0 51,0-50,0 25,0-76,0 2</inkml:trace>
  <inkml:trace contextRef="#ctx0" brushRef="#br0" timeOffset="287022.3838">9562 16117,'19'0,"-1"0,20 0,-20 0,19 0,19 0,37 0,56 0,-37 0,-1 0,20-24,-94 24,37 0,-55 0,-38 0,1 0,-1 0,0 0</inkml:trace>
  <inkml:trace contextRef="#ctx0" brushRef="#br0" timeOffset="287773.8697">10046 15820,'37'25,"-18"24,-1 26,1-26,-19 50,0-24,19 25,-1-51,-18 0,0 26,0-26,19 1,-19-25,0 0,0 25,0-1</inkml:trace>
  <inkml:trace contextRef="#ctx0" brushRef="#br0" timeOffset="288949.713">10623 15969,'18'0,"1"49,-19 1,0-25,0 99,0-49,0 23,0-48,0 24,0-24,0 0,0-26,0 2</inkml:trace>
  <inkml:trace contextRef="#ctx0" brushRef="#br0" timeOffset="290559.7833">10641 15993,'19'0,"-19"-24,18 24,20-25,-1 1,-19-2,20 26,-20 0,1 0,-19 26,0-2,0 1,0-1,0 1,0 1,0-2,0 1,0 24,0-23,-19-26,1 49,-1 0,0-23,1-2,18 1,-19 0,1-25,-1 0,0 0,1 24,18 2,18-26,1 0,0 0,-1 24,1 1,-19 24,18-23,1-2,-19 1,37 24,-37 1,0-25,19-25,-1 0</inkml:trace>
  <inkml:trace contextRef="#ctx0" brushRef="#br0" timeOffset="292294.3569">10846 16390,'18'0,"-18"50,0-25,0 24,0-23,0-2,0 1,0 0,0-1,19 2,0-26,-1 0,1 0,-19-26,18 26,-18-24,19-26,-19 26,0-2,19 76,-19-25,0 24,0 26,0-50,0-1,0 26,0 0,0 0,0-26,-19 1,19 0,0-1,0 2,0-2,-19-24,19 25,-18-25,18-25,0 1,0-26,0 0,0 26,0-2,0-23</inkml:trace>
  <inkml:trace contextRef="#ctx0" brushRef="#br0" timeOffset="293601.2699">11255 15745,'0'51,"0"-27,19 1,-1-1,1-24,0 51,-19 22,18-48,1 1,-19-2,0 1,0-1,0 1,0 25,0 24,0-48,0-2,0 1,0 24,-19 1,19-25,0 24,-18 26,18-50,-38 25,20-1,-1 0,-18 1,0 24,18 1,19 24,-18-74,-1 0,19-1,-19 2,-18 23,37-24,-37-1,37 2,-19-26,1 0,-1 24</inkml:trace>
  <inkml:trace contextRef="#ctx0" brushRef="#br0" timeOffset="320662.7736">11962 16465,'0'-25,"37"50,-18 24,18 1,-18-25,-1 0,38 74,-19-74,-18-1,18 51,-18-75,-1 25,1-1,-19 2,19-26,-1 24,-18 1,19 0,18-50,19 25,-19-75,0 51,0-26,1 0,17 1,-17-26,-1 26,0 24,-18 25,18-50,-19 1,1 24,0 1,-19-2,18 26,1-49,-1 24,20-25,-38 25,18 1,1-1,-19 1,37-27,-18 51,-1-49,1 49,-19-24,18-2,1 26,-19-25,19 25</inkml:trace>
  <inkml:trace contextRef="#ctx0" brushRef="#br0" timeOffset="362157.3306">8241 7931,'-18'0,"-1"0,-18 0,18 0,1 26,-1-26,1 25,-1-25,19 24,-19-24,19 25,0-1,-18 2,18-1,0-1,0 1,0-1,0 2,0 23,0 0,0-23,0-1,0 24,0 26,0-26,0-25,0 2,0-1,0-1,0 1,0 25,0-25,0-1,0 25,18-23,38 48,-37-74,-19 24,37 2,-37-1,19-1,-1 1,19-1,1 2,17-26,-36 0,0 0,18 25,-19-25,1 0,0 0,18 0,-19 0,1 0,0 0,-1 0,1 0,-1 0,1 0,0 0,-1 0,1 0,-1 0,1 0,0-25,18-1,-37 2,18-1,1 1,0-1,18-50,0 26,-18 23,-1 26,-18-24,0-25,0 24,0-1,0 2,0-1,0-24,0-1,0 25,0-24,0-1,0 1,0 24</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9T05:45:01.572"/>
    </inkml:context>
    <inkml:brush xml:id="br0">
      <inkml:brushProperty name="width" value="0.05292" units="cm"/>
      <inkml:brushProperty name="height" value="0.05292" units="cm"/>
      <inkml:brushProperty name="color" value="#FF0000"/>
    </inkml:brush>
  </inkml:definitions>
  <inkml:trace contextRef="#ctx0" brushRef="#br0">5767 13822,'0'-24,"37"24,-18 0,0 0,-1 0,1 0,-1 0,1 0,0 0,18 0,-19 0,1 0</inkml:trace>
  <inkml:trace contextRef="#ctx0" brushRef="#br0" timeOffset="770.0183">5916 13971,'0'25,"0"25,56-50,-38 24,38-24,-19 25,1-25,-20 0,1 0,-1 0</inkml:trace>
  <inkml:trace contextRef="#ctx0" brushRef="#br0" timeOffset="2117.8206">6716 13376,'18'0,"1"0,-19 25,0 24,19 1,-1-25,-18 0,0-1,19 1,-19 0,18 0,-18 0,0-1,19 26,0-50,-1 25,1-25,0 0,-19-25,18 0,-18-24,19 49,-1-50,1-24,0 24,18 25,-37-24,0 24,0 50</inkml:trace>
  <inkml:trace contextRef="#ctx0" brushRef="#br0" timeOffset="4138.7231">7051 13698,'18'0,"1"0,0 0,-1-49,1 49,-1 0,-18 49,-18-24,-1-25,-18 0,18 25,19 0,-18-25,18 49,0-24,37 0,-18 0,-1 0,1-1,-1-24,-18 25,0 0,-18-25,-1 0,1 0,-1 0,0 0,19-25,-18 25,-1 0</inkml:trace>
  <inkml:trace contextRef="#ctx0" brushRef="#br0" timeOffset="5311.8919">6734 13946,'38'0,"-20"0,19 25,1 0,-20-25,38 0,-19 0,-18 0,0 0,18 0,-19 0,1 0,37 0,-19 0,-18 0,18 0,-19 0,1 0,18-25,-18 25,-1 0,20 0</inkml:trace>
  <inkml:trace contextRef="#ctx0" brushRef="#br0" timeOffset="6244.1184">6921 14095,'0'-25,"18"25,38 0,-19 0,-18 0,-1 0,20 0,-20 0,1 0,-1 0,1 0,0 0,-1 0,1 0,-1 0,-36 0</inkml:trace>
  <inkml:trace contextRef="#ctx0" brushRef="#br0" timeOffset="6993.8419">7051 14070,'0'25,"0"0,0 0,0 0,0-1,0 1,0 0,0 0,0 0,0-1,0 1</inkml:trace>
  <inkml:trace contextRef="#ctx0" brushRef="#br0" timeOffset="7708.3159">6921 14343,'0'25,"18"0,1-25,37 0,-19 0,-19 25,1-25,0 0,-1 0,1 0,-1 0,1 0,0 0,-1 25,1-25</inkml:trace>
  <inkml:trace contextRef="#ctx0" brushRef="#br0" timeOffset="9998.5937">7255 14244,'19'-25,"0"25,-1 25,-18 0,0 0,0 24,0-24,19-25,-1-25,1 0,0 25,-19-24,18 24,-18-25,19 0,-1 25,-18-25,19 25,0 0,18 25,-37 25,0-26,0 1,0 0,0 0,0-50,0 0,0-24,18 49,1-25,18-25,-37 25,19 1,-1-1,1 0,-19 0,19 25,-1 0,1 0,-1 25,-18 0,0 0,0-1,0 26,0 0,0-26,0 1,0 0,0 0,0 0,0 0,0-1</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7T06:17:53.017"/>
    </inkml:context>
    <inkml:brush xml:id="br0">
      <inkml:brushProperty name="width" value="0.05292" units="cm"/>
      <inkml:brushProperty name="height" value="0.05292" units="cm"/>
      <inkml:brushProperty name="color" value="#FF0000"/>
    </inkml:brush>
  </inkml:definitions>
  <inkml:trace contextRef="#ctx0" brushRef="#br0">11311 6890,'0'-25,"19"25,-1 0,-18 25,37-1,-18 1,0-25,-1 0,1 0,-1 0,1 0,0 0,-1 0,1-25,18 25,0-49,0 49,1-50,36 25,-18-50,-19 26,-18 49,-1-24,19-1,-18 25,0-26,-1 2,38-1,-37 1,-1 24,-18-25,19 25</inkml:trace>
  <inkml:trace contextRef="#ctx0" brushRef="#br0" timeOffset="4370.6404">7553 6642,'19'0,"-19"49,37-25,-37 51,18-75,-18 25,19-25,37 0,-19 0,0 0,-18-49,-1 49,1 0,0 0,-1-25,1 25,-1-26,1 2,0 24,-1 0,1-25,18 1,-18 24,18-25,-37-1,19 26,-1 0,1 0,-1-24,1 24,18-25,-18 25,18-24,-18-1,-19-1,18 26,1 0,-1-24,1 24,0 0,-1-25,1 25</inkml:trace>
  <inkml:trace contextRef="#ctx0" brushRef="#br0" timeOffset="11017.6393">6474 9618,'0'-25,"37"25,19 0,0 0,18 0,56 0,-36 0,-1 0,37 0,19 0,-19 0,-74 0,-1 0,20 0,-19 0,-19 0,0 0,-18 0,-1 0,1 0,-1 0,20 0,-20 0,1 0,-1 0,20 0,-1 0,-18 0,-1 0,1 0,18 0,-18 0,-1 0,1 0,-1 0,1 0,0 0,-1 0,1 0,-1 0,1 0,0 0,-1 0,1 0,18 0,0 0,-18 0,18 0,-18 0,-1 0,1 0</inkml:trace>
  <inkml:trace contextRef="#ctx0" brushRef="#br0" timeOffset="14179.973">1284 10238,'0'49,"0"1,0 0,37 0,-37-25,0-1,0 25,18-23,-18-1,56-25,-19-51,-18 2,0 49,-1-24,1 24,-1-51,1 27,0-1,-1 25,1-25,0 1,-1-2,1 2,-1-1,1 25,-19-25,19 25,-19-24,18 24,1 0,-1 0,1-26,18 2,-37-1,37 0,-37 1,38-2,-1 2,-37-1,18 0</inkml:trace>
  <inkml:trace contextRef="#ctx0" brushRef="#br0" timeOffset="17167.8389">1637 11702,'0'-25,"19"25,-19 25,0-1,0 1,0 1,0-2,0 1,0 24,0-23,0-2,0 25,0-24,0 1,0-2,0 1,0 24,0-23,0-2,0 1,0-1,0-48,0-1,0-25,0 25,0 1,0-1,0 1,0-2,18-23,-18 24,0 1,0-2</inkml:trace>
  <inkml:trace contextRef="#ctx0" brushRef="#br0" timeOffset="22065.6918">3218 10883,'0'24,"0"27,0-27,0 1,0-1,0 2,0 23,0-24,0-1,0 2,0 23,0-24,0-1,0 2,0-1,0-1,0 1,0-1,19-24</inkml:trace>
  <inkml:trace contextRef="#ctx0" brushRef="#br0" timeOffset="36248.7403">22175 12098,'19'0,"0"0,-1 0,1 0,-1 0,20 0,-20 0,38 0,0 0,-19 0,0-24,0-1,-18 25,18 0,0 0,1 0,17 0,39-24,-57-27,0 27,19 24,-38 0,1 0,0 0,36 0,-36 0,18 0,0 0,-18 0,0 0,-1-25,1 25,-1 0,1 0,0 0,-1 0,38-24,-37 24,-1 0,38 0,-37 0,-1 0,19 0,-18 0,0 0,18 0,0 0,-18 0,-1 0,1 0,-1 0,1 0,0 0,18 0,-19 0,1 0,0 0,-1 0,1 0,18 0,-18 0,-1 0,1 0,0 0,18 0,-19 0,1 0,0 0,-1 0,1 0,-1 0,20 0,-20-26,19 26,-18 0,0 0,-1 0,1 0,37 0,-19 0,0 0,0 0,-18 0,18 0,-18 0,-1-25,1 25,-1 0,1 0,18 0,0 0,-18 0,0 0,-19-24,18 24,1 0,-1 0,20 0,-20 0,1 0,0 0,-1 0,1 0,-1 0,1 0,0 0,18 0,0 0,0 0,-18-25,-1 25,1 0,0 0</inkml:trace>
  <inkml:trace contextRef="#ctx0" brushRef="#br0" timeOffset="45388.1072">6344 14306,'18'0,"1"0,0 0,18 0,0 25,-18-1,36 2,1-26,-19 49,19-49,0 0,0 0,-38 25,20-1,-1-24,0 0,0 0,-18 0,18 50,-18-50,-1 0,1 0,0 0,-1 0,19 25,-18-25,18 0,-18 0,37 25,-19-25,0 0,19 24,-19-24,0 0,0 0,19 0,0 0,0 0,0 0,18 0,38 26,-56-26,-1 0,1 0,19 0,-20 0,-17 0,-1 0,0 0,19 0,-38 0,1 0,18 25,-18-25,-1 0,1 0,0 0,18 0,-19 0,20 0,-20 0,1 0,-1 0,1 0</inkml:trace>
  <inkml:trace contextRef="#ctx0" brushRef="#br0" timeOffset="49312.4908">21524 4955,'19'-25,"-1"25,38 0,37 0,-37 0,56 0,-19 0,37 0,0 0,-55 0,-20 0,1 0,19 0,-38 0,19 0,-1 0,20 0,-38 0,0 0,-18 0,0 0,-1 0,1 0,-1 0,20 0,-20 0,1 0,-1 0</inkml:trace>
  <inkml:trace contextRef="#ctx0" brushRef="#br0" timeOffset="53183.3036">8130 13017,'-19'0,"38"73,-19-22,37-27,-37 1,0 0,19-1,-1 26,1-50,18 50,-18-26,-1 2,1-2,-1-24,1 0,0-74,36-26,-17 26,-20 24,38-24,-37-1,-1 75,-18-24,19-1,-1-25,-18 25,0 1,19 24,-19-25,19 1,-19-2,18 26</inkml:trace>
  <inkml:trace contextRef="#ctx0" brushRef="#br0" timeOffset="55156.0924">8781 13066,'-19'0,"1"0,-1 0,0 0,1 0,18-25,0 1,18-2,1 26,0 0,-1 0,1 0,-1 0,1 0,-19 50,0-25,0-1,0 1,0 1,0-2,0 1,0 0,0-1,0 2,0-2,0 1,-19-25,19 25,-18-1,18 2,18-26,1 0,18 0,0 0,19-26,-19 2,1 24,18 0,-38-50,19 26,19 24,0-26,0 2,-19 24,-18-25</inkml:trace>
  <inkml:trace contextRef="#ctx0" brushRef="#br0" timeOffset="59849.6696">1674 16439,'-18'0,"-1"0,19-25,0 1,0-1,19 1,-1 24,1-51,0 51,-1 0,1 0,-19 51,0-2,0-25,0 1,0 1,0-2,-19 1,1-1,-1 1,38-25,-1 0,1 0,-1 0,1 0,0 0,-1 0,1 0,-1 0,1 0,0 0,-1 0</inkml:trace>
  <inkml:trace contextRef="#ctx0" brushRef="#br0" timeOffset="63260.4066">3367 15595,'19'0,"-1"0,1 0,0 0,-1 0,1 0,-19 26,0-1,0-1,0 1,0-1,0 2,0-1,0-1,0 1,-19-25,1 24,-1 2,0-1,1-1,-1 1,19-1,-18-24,36 0,1 0,-1 0,1 0,0 0,18 0,-19 0,20 0,-20 26,1-26,-1 0,1 0,0 0,-1 0,-18 25</inkml:trace>
  <inkml:trace contextRef="#ctx0" brushRef="#br0" timeOffset="75954.2809">21952 15323,'19'0,"74"0,-56 0,19 0,0 0,-1 0,20 0,-1 0,56 0,-37 0,0 0,38 0,-20 0,1 0,-38 0,38 0,-75 0,56 0,-37 0,37 0,-37 0,37 0,-37 0,55 0,-36 0,18 0,-75 0,20 0,-20 0,38 0,-19 0,-18 0,18 0,-18 0,-1 0,38 0,0 0,-19 0,0 0,19 0,0 0,-19 0,0 0,0 0,-18 0,0 0,18 0,19 0,-19 0,0 0,19 0,-19 0,0 0,-18 0,0 0,-1 0</inkml:trace>
  <inkml:trace contextRef="#ctx0" brushRef="#br0" timeOffset="78272.2367">1339 6071,'19'0,"18"0,93 24,-55-24,18 0,0 51,-19-27,57-24,36 0,-37 25,0-25,1 24,-38-24,-37 0,-19 0,19 0,-19 0,19 0,-38 0,1 0,-1 0,1 0,0 0,-1 0,1 0,55 26,-55-26,18 0,19 0,0 0,-1 0,1 0,-19 0,19 0,-19 0,-18 0,37 0,-19 0,-18 0,18 0,-19 0,1 0,0 0,-1 0</inkml:trace>
  <inkml:trace contextRef="#ctx0" brushRef="#br0" timeOffset="92922.0517">22101 16837,'37'0,"0"0,-18 0,0 0,18 0,19 0,-38 0,19 0,19 0,-19 0,38 0,-1 0,-37-26,19 26,-19 0,1-25,-1 25,19 0,-19 0,19 0,-19 0,0 0,0 0,1 0,-1 0,37 0,-37 0,19 0,-19 0,38 0,-57 0,38 0,-19 0,19 0,0 0,-19 0,0 0,19 0,-37 0,55 0,-36 0,-1 0,0 0,37-49,1 49,-19 0,18 0,-37 0,19 0,0 0,-19 0,-18-24,-1 24,1 0</inkml:trace>
  <inkml:trace contextRef="#ctx0" brushRef="#br0" timeOffset="96154.7723">22138 12123,'0'-25,"0"1,-18-76,-1 51,-37-50,56 74,0-50,-18 51,-1-27,19 2,-19 0,19-26,-18 51,18-1,0-1,-19-23,19 25,0-1,-18 25,18-26,0 2,0-25,0 24,0-25,0 1,0 24,0-25,18 1,1-26,-1 75,38-49,-37-2,-1 51,1-24,18-1,-18 25,-1-24,1 24,0-25,74 25,-56-50,19 50,-19-25,56 1,-37 24,-19 0,19-25,18 25,-55 0,55-26,-18 26,0 0,18 0,-18-24,18 24,38 0,-56 0,55-25,-36 25,-1-24,-18 24,37-25,-37 25,37 0,-37 0,37 0,0 0,18 0,-36 0,-1 0,1 0,-20 0,1 0,19 0,-57 0,1 0,37 0,-38 0,19 0,-18 0,18 0,-18 0,0 0,-1 0,19 0,-18 0,55 25,-36-1,17 1,20-1,-19 51,-1-75,-17 25,-20-25,1 24,-19 2,0 98,0-75,0-24,0 50,0-51,0 25,0 26,0 0,0-50,0-1,0 25,0-23,0-1,0 48,0-47,0 23,0 51,0-51,0 26,0-51,0 27,0-27,0 1,0-1</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7T06:20:52.319"/>
    </inkml:context>
    <inkml:brush xml:id="br0">
      <inkml:brushProperty name="width" value="0.05292" units="cm"/>
      <inkml:brushProperty name="height" value="0.05292" units="cm"/>
      <inkml:brushProperty name="color" value="#FF0000"/>
    </inkml:brush>
  </inkml:definitions>
  <inkml:trace contextRef="#ctx0" brushRef="#br0">18138 8737,'0'0,"0"51,0 47,19-23,0 49,-19-75,18 26,1-75,-19 49,0-23,18 23,-18-25,19-24,-19 26,0-1,19-25,-19-25,18 25,1-50,-19 1,18 23,-18-48,38 50,-38-2,0 1,18-24,19-26,-37 51,19-51,0 50,-1-24,-18 25,0-27</inkml:trace>
  <inkml:trace contextRef="#ctx0" brushRef="#br0" timeOffset="868.9726">18604 9308,'0'25,"0"25,0-25,0 24,0 1,0 24,0 1,0-2,0 2,0-50,0 25,0-1,0-24,0-99</inkml:trace>
  <inkml:trace contextRef="#ctx0" brushRef="#br0" timeOffset="2215.1871">18864 8912,'19'0,"18"49,0 0,-18 1,36-25,-36 50,0-75,-1 49,1 0,18 1,-18-1,-1-23,1-26,-1 25,1-25,-19 24,19-24,-1 49,-18-23,0-1,0-1,-18-24,-20 25,20-25,-19 24,18 2,0-1,-36-1,17 1,1-25,0 24,18 2,1-26,36 0,94-26,-75-23</inkml:trace>
  <inkml:trace contextRef="#ctx0" brushRef="#br0" timeOffset="3601.0267">19627 9036,'0'49,"0"26,0-26,37 0,-37 26,0-51,19 51,-19-50,18 25,-18-25,0-1,19 51,-1-50,1-1,-19 25,0-23,0-1,19-25,-19 24,37-99,-37 51,18-76,1 51,18-26,-37-23,19 72,-19-23,18-26,20 26,-38-26,18 26,1 25,-19-2,0 52</inkml:trace>
  <inkml:trace contextRef="#ctx0" brushRef="#br0" timeOffset="5038.2302">19999 9804,'-19'0,"1"0,-1-49,19 23,0 2,0-1,0 1,0-27,0 27,19 24,-1 0,19 24,-18 2,-19-1,0-1,0 1,0 25,0-1,0 0,0 2,0-2,0-23,-19 47,19-48,-37 1,37-2,-37 1,37-1,-19 1,1 1,-1-2,38-24,37 0,-38 0,1 0,-1 0,1 0,0 0,-1 0,1 0,-1 0,20 0,-20 0,1 0,-1 0</inkml:trace>
  <inkml:trace contextRef="#ctx0" brushRef="#br0" timeOffset="6162.1554">20278 9160,'0'0,"18"0,1 0,37 49,-38-25,20 1,-20 25,1-25,-1-1,1 2,0-1,18-25,-37 49,18-49,-18 24,19-24,-19 26,0-1,0 24,0 1,-56 48,-18 26,55-98,-18 74,-19-76,38 1,-1-25,-18 24,37 1,-19-25,19 26,-18-2,-1 1,38-25,74-49,-38-26,20 50</inkml:trace>
  <inkml:trace contextRef="#ctx0" brushRef="#br0" timeOffset="7513.699">20836 9134,'0'26,"19"47,-1 2,19-26,-18-23,0 48,-1 25,1-74,18 50,-37-51,0 1,0-1,19 27,-19-27,18-73,19-26,-18-49,18 49,-18-23,18 23,-37 51,19-51,-1 26,-18-2,37 2,-37 25,0-2</inkml:trace>
  <inkml:trace contextRef="#ctx0" brushRef="#br0" timeOffset="9531.2483">21320 9631,'0'-26,"0"2,0-1,18 25,1 0,-1 0,1 0,0 0,-1 0,1 25,-1-25,-18 24,0 2,0-1,0 24,0-25,0 27,0-27,-18 25,-1-49,1 26,-1-26,0 0,1 25,-1-1,38-24,-1 0,1 0,18 0,-18 0,-1 0,1 0,0 0,-1 0,1 25,-1-25,1 26,-19-2,-19 1,1 24,18 26,-19-75,1 49,-1-23,19-2,-19 1,1-1,-1-24,1 0,-1 0,0 0,1 25,-19-25,18 0,0 0,1 0,-1 0,1 0,-1 0,0 0,1 0,-1 0,1 0,-1-25,19 1,-56-25</inkml:trace>
  <inkml:trace contextRef="#ctx0" brushRef="#br0" timeOffset="19666.4191">16948 2090,'0'-25,"18"25,1 0,0 0,18 0,-19 0,20 0,17 0,1 0,0 0,18 0,-18 0,-19 0,-18 0,0 0,-1 0,1 0,18 0,-18 0,-1 0,20 0,-20 0,1 0,-1 0,38 0,-37 0,-1 0,1 0,0 0,-19 25,18-25,1 0,-1 0,1 50,0-50,18 0,-19 0</inkml:trace>
  <inkml:trace contextRef="#ctx0" brushRef="#br0" timeOffset="51566.6718">13376 2114,'0'-24,"19"24,18 0,0 0,0 0,-18 0,18 0,0 0,19 0,18 0,38 0,-19 0,37 0,-37 0,0 0,-18 0,-38 0,-18 0,-1 0</inkml:trace>
  <inkml:trace contextRef="#ctx0" brushRef="#br0" timeOffset="53167.915">19348 5240,'37'0,"0"0,19 0,0 0,-1 0,-36 0,18 0,-18 0,0 0,18 0,-19 0,1 0,18 0,0 0,1 0,17 0,-36 0,0 0,-19-24</inkml:trace>
  <inkml:trace contextRef="#ctx0" brushRef="#br0" timeOffset="54530.3877">10809 2189,'18'0,"19"0,19 0,19 0,-20 0,1 0,19 0,-19 0,18 0,-37 0,19 0,37 25,-37-25,-19 24,0-24,0 0,19 0,-37 0,-1 0,1 26</inkml:trace>
  <inkml:trace contextRef="#ctx0" brushRef="#br0" timeOffset="92772.2006">18064 5092,'19'0,"-1"0,19-26,-18 1,0 25,18-24,0-1,-18 1,18-2,-19 1,1 25,0-24,-1 24,19-25,-18 1,0 24,-1-26,1 26,-19-49,37 49,-18 0,18-25,-18 25,-1-24,1 24,-1-26,20 1,-20 25,1 0,-1-24,1-1,0 25,-1 0,-18-24,19 24,-1 0,1-26,18 26,-37-25,37 25,-18-24,0 24,-1 0,1-25,-19 1,37 24,-18 0,-1 0,-18-26,19 26,-1 0,1 0,0 0,-19-25,18 25,1 0,-1 0,1-49,0 49,-1 0,1 0,-19-24,37 24,-37-26,19 26,-1-25</inkml:trace>
  <inkml:trace contextRef="#ctx0" brushRef="#br0" timeOffset="99528.332">19683 5413,'-19'-24,"19"73,-19 26,1-26,18-23,0 47,0-22,0-2,0 0,0-23,0 48,0-50,0 2,0-2,0 1,0 50,18-51,1 26,0-26,-1-24,1 0,-1 0</inkml:trace>
  <inkml:trace contextRef="#ctx0" brushRef="#br0" timeOffset="100946.7212">19850 5686,'0'-25,"0"50,0 1,-19-2,1 26,18 0,0-26,-19 26,19-26,0 2,0-2,0 1,0 0,0-1,0 2,0-2,19-24,-19 25,18-25,20 0,-20 0,1 0,18 0,-18 0,-19-25,18 1,19-26,-37 25,0 0,0-25,0 26,0-1,0 0,0-25,-18 26,18-1,-19 25,19-25,-37 25,37-24,-19-2,1 1,-1 25</inkml:trace>
  <inkml:trace contextRef="#ctx0" brushRef="#br0" timeOffset="102178.108">20166 5860,'37'0,"1"0,-20 0,1 0,-1 25</inkml:trace>
  <inkml:trace contextRef="#ctx0" brushRef="#br0" timeOffset="103846.0668">20557 5736,'-19'-50,"1"50,-1 0,0 0,1 50,-1-50,19 25,-18-25,18 49,0-23,-19-26,0 24,19 1,-18 0,-1-1,19 2,0-2,0 1,0 0,19 25,-1-50,1 0,0 0,-19 24,18-24,1 0,-1 0,-18 25,19-25,0 0,-19 25,0-1,0 2,0-2,0 1,0 0,0-1,0 2,-19-2,0-24,1 0,18 25,-19-25,1 0,-1 0,-18 25,18-25</inkml:trace>
  <inkml:trace contextRef="#ctx0" brushRef="#br0" timeOffset="104991.7444">20613 5761,'18'0,"1"0,0 0,-1 25,1-25,-1 0,1 0</inkml:trace>
  <inkml:trace contextRef="#ctx0" brushRef="#br0" timeOffset="105992.221">20706 5513,'0'0,"0"24,0 27,0-27,0 1,0-1,0 1,0 1,0-2,0 1,0 0,0-1,0 2,0 23,0-24,0-1,0 26,0-25,0 0,0-1,0 2,0 23,0-24,0-1,-19 51,19-50,-18-1,18 2,-19-26,19 24,-19 1,1 24,-38 1,37-25,1 0,-20 25,20-26,-1-24,1 25</inkml:trace>
  <inkml:trace contextRef="#ctx0" brushRef="#br0" timeOffset="123976.4539">8018 7621,'-18'-24,"36"24,1 0,-1 0,20 0,-20 0,19 0,1 0,17 0,-17 0,-20 0,19 0,-18 0,18 0,-18 0,-1 0,1 0</inkml:trace>
  <inkml:trace contextRef="#ctx0" brushRef="#br0" timeOffset="125930.0223">9209 7721,'0'-25,"18"25,1 0,0 0,18 25,-19-25,1 0,0 0,18 0,-19 0,1 0,0 0,-1 0,1 0,-1 0,1 0,0 0,18 0,-19 0,1 0,18 24,-18-24,18 0,-18 0,-1 0,1 0</inkml:trace>
  <inkml:trace contextRef="#ctx0" brushRef="#br0" timeOffset="128666.1477">4781 6158,'19'0,"18"0,-18 0,-1 0,19 0,1 0,-20 0,19 24,-18-24,18 0,-18 26,-1-26,-18 24,19-24,0 0,-1 0,1 0,-19 25,18-25,1 0,0 25</inkml:trace>
  <inkml:trace contextRef="#ctx0" brushRef="#br0" timeOffset="137846.3391">23571 4521,'18'0,"1"0,-1 0,1 0,0 0,-1 0,1 0,18 0,-18 0,-1 0,1 0,-1 0,1 0,0 0,-1 0,20-49,-20 49,19 0,1 0,-20 0,19 0,-18 0,18 0,-18 0</inkml:trace>
  <inkml:trace contextRef="#ctx0" brushRef="#br0" timeOffset="149723.0088">6679 5340,'18'0,"1"0,18 0,-18 0,-1 0,1 0,-19 24,0 1,0-1,0 1,0 1,0-2,0 1,0-1,18-24,1 0,0 0,-1 0,20 0,-1-24,-19 24,1 0,0 0,-1 0,1 0,-1 0,-18 24,0 1,0 1,0-2,-18-24,-1 25,1-25,-1 0,-18 0,18 0,-18 0,18 0,1 0,-1 24,0-24,-18 25,19-25,-1 0,0 0,1 0,-1 0</inkml:trace>
  <inkml:trace contextRef="#ctx0" brushRef="#br0" timeOffset="153978.6688">10771 6158,'38'0,"36"0,-37 0,19 0,-19 0,0 0,-18 0,18 0,1 0,-1 0,0 0,0 0,0 0,1 0,-20 0,1 0,37 0,-38 0,1 0,-1 0,20 0,-20 0,19 0,-18 0,0 0,-1 0,19 0,1 0,17 0,1 0,-19 0,-18 0,0 0,-1 0,19 0,19 0,0 0,0 0,-19 0,56 0,-37 0,-19 0,-18 0,-1 0,20 0,17 0,1 0,-19 0,1 0,-20 0,38 0,-19 0,-18 0,-1 0</inkml:trace>
  <inkml:trace contextRef="#ctx0" brushRef="#br0" timeOffset="166572.0791">10827 8290,'19'0,"-1"0,20 0,-20 0,19 0,1 0,-1-24,-19 24,76 0,-39 0,-36 0,18 0,-18-25,37 25,-1-24,-36 24,0 0,18 0,-19 0,20 0,-1-25,-19 25,1 0,0 0,-1 0,1 0,18 0,19-26,18 2,1 24,-20 0,-17 0,-1 0,0 0,-18 0,18 0,0 0,0 0,19 0,0 0,-37 0,-1 0,1 0</inkml:trace>
  <inkml:trace contextRef="#ctx0" brushRef="#br0" timeOffset="188219.9806">11144 9729,'0'-24,"0"-1,18 25,1 0,-1 0,1 0,-19 25,0-1,0 2,0-1,-19-1,1-24,18 25,-37-1,37 2,0-1,0-1,-19-24,19 25,19-25,-1 0,19 0,1 0,-20 0,1 0,-1 0,1 0,18 0,0 0,-18 0,0 0,-1 0,1 0,-1 0,1 0,0 0,-1 0</inkml:trace>
  <inkml:trace contextRef="#ctx0" brushRef="#br0" timeOffset="221878.8149">15125 12185,'18'0,"1"0,-1 0,-18 50,19-50,-19 25,0 0,37-25,-18 0,18 0,38 0,-20-25,20-50,-1 1,38 50,-38-76,-37 50,19 1,-19 24,-18 25,0-50</inkml:trace>
  <inkml:trace contextRef="#ctx0" brushRef="#br0" timeOffset="227704.471">18269 14120,'18'25,"19"25,1 24,-20-24,1-25,37 74,-38-74,1-1,-1 1,1 1,0 23,-1-49,1 0,0 0,-1-25,19 1,19-27,-37 2,74-26,-56 2,56-27,-19 25,57-49,-76 49,38-49,-37 100,0-25,0-2,-19 2,0 25,0-1,-37-1,19 26,18 0,-37-24,19-1,-19 1,19 24,-1 0,19-25,-18-1,55 2,-18-50,-19 48,1 2,-1-25,-19 49,38-25</inkml:trace>
  <inkml:trace contextRef="#ctx0" brushRef="#br0" timeOffset="240576.5902">13971 16551,'37'0,"-37"74,38-24,-20-50,1 0,55 0,-18 0,18 0,57-24,-20-51,1 26,18-1,-37 25,0 0,19-49,-94 49,38 0,-37 25,-1-24,1 24,0 0,18-26</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9T05:47:21.952"/>
    </inkml:context>
    <inkml:brush xml:id="br0">
      <inkml:brushProperty name="width" value="0.05292" units="cm"/>
      <inkml:brushProperty name="height" value="0.05292" units="cm"/>
      <inkml:brushProperty name="color" value="#FF0000"/>
    </inkml:brush>
  </inkml:definitions>
  <inkml:trace contextRef="#ctx0" brushRef="#br0">1488 2487,'0'-25,"37"25,38 0,-1 0,1 0,74 25,-38-25,19 25,-18-25,0 24,-38-24,19 0,-37 0,0 0,-19 0,19 0,-38 0,1 0,0 0,18 50,19-50,55 25,-18-25,-37 0,37 0,-56 0,0 0,1 0,-1 0,19 0,18 25,-37-25,56 0,-18 0,-1 0,19 0,0 0,-18 0,-20 0,1 0,19 0,-20 0,1 0,56 0,-38 0,1 0,18 0,-19 0,-18 0,-37 0,-1 0,1 0,-1 0</inkml:trace>
  <inkml:trace contextRef="#ctx0" brushRef="#br0" timeOffset="1607.5759">6548 2710,'75'0,"-1"0,1 0,55 0,-93 0,19 0,-37 0,-1 0,1 0,37 0,-1 0,20 0,18 0,37 0,37 0,1 0,18 0,-37-25,18 25,-18 0,0 0,-19 0,19 0,0 0,-38-24,38-1,-19 25,-37-25,38 25,-1 0,-56 0,1 0,-20 0,20-25,-1 25,1 0,-1-50,19 50,19 0,-19 0,-19 0,38 0,-75 0,19 0,-19 0,37 0,-36 0,-1 0,0-24,0-1,56 25,-37 0,0 0,-19 0,19 0,-19 0,-18 0,-1 0,1 0,-19-25,37 25,-18 0,-1 0,1 0,37-25</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6T05:35:43.562"/>
    </inkml:context>
    <inkml:brush xml:id="br0">
      <inkml:brushProperty name="width" value="0.05292" units="cm"/>
      <inkml:brushProperty name="height" value="0.05292" units="cm"/>
      <inkml:brushProperty name="color" value="#FF0000"/>
    </inkml:brush>
  </inkml:definitions>
  <inkml:trace contextRef="#ctx0" brushRef="#br0">4837 11659,'149'25,"0"24,37 1,-38-25,1 24,-74-49,-20 24,-17-24,-20 26,1-26,111 0,-74 0,0 0,-38 0,1 0</inkml:trace>
  <inkml:trace contextRef="#ctx0" brushRef="#br0" timeOffset="2551.6021">8279 7665,'18'-49,"57"-2,-38 27,19-1,37 1,-56 24,0-26,0 1,-18 25,37 0,-38 0,1 0,55 0,1 0,-20 0,39 0,17 0,57 25,-20-25,1 26,37-26,-74 0,37 0,-56 0,-37 0,-38 0,19 0,-18 0,316 0,-261 0,-37 0,19 0,-19 0,1 0,17 0,-17 0,-1 0,0 24,19-24,0 0,37 0,18 25,-36-25,36 0,-36 24,-19-24,-1 25,-36-25,18 0,0 0,-18 26,18 23,19-49,0 49,-19-23,-18-26,-1 24,1-24,-1 0,-18 25,19-1,37 1,0 50,0-51,-1 27,1-27,-37 25,18-24,-18-25,-19 26,18-26,1 0,-1 49,1-24,0-1,-1 26,1-50,-1 25,-18 0</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9T06:19:55.558"/>
    </inkml:context>
    <inkml:brush xml:id="br0">
      <inkml:brushProperty name="width" value="0.05292" units="cm"/>
      <inkml:brushProperty name="height" value="0.05292" units="cm"/>
      <inkml:brushProperty name="color" value="#FF0000"/>
    </inkml:brush>
  </inkml:definitions>
  <inkml:trace contextRef="#ctx0" brushRef="#br0">11869 8223</inkml:trace>
  <inkml:trace contextRef="#ctx0" brushRef="#br0" timeOffset="3082.0955">11162 8223,'19'0,"-19"24,18-24,1 0,0 0,-1 0,1 25,-1-25,1 0,18 25,0-25,-18 0,0 25,-1 0,1 0,-1-25,38 24,-19 1,-18 0,0 0,-1 0,1-1,-1 1,20 25,-20-1,1-24,18 0,0 25,-18-50,18 49,-37-24,37 0,-37 0,19-25,-1 0,1 0,18 25,-18-25,-1 24,1-24,0 0,-1 0,1 0,18 0,-18 0,-1 0,20 0,-20 0,1 0,-1 0,1 75,-19-50,56 49,-56-24,18 49,1-50,18-24,-18 25,-1-1,1-24,0 0,-19 0,18 0,-18 24,19-49,-1 50,1-25,0 49,-1-49,-18 0,19 0,-19-1,0 26,18-25,-18 0,0 24,19 1,0 0,-19-26,0 1,18 25,-18-25,0-1,0 1</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5:42:57.140"/>
    </inkml:context>
    <inkml:brush xml:id="br0">
      <inkml:brushProperty name="width" value="0.05292" units="cm"/>
      <inkml:brushProperty name="height" value="0.05292" units="cm"/>
      <inkml:brushProperty name="color" value="#FF0000"/>
    </inkml:brush>
  </inkml:definitions>
  <inkml:trace contextRef="#ctx0" brushRef="#br0">10437 3051,'18'0,"1"0,18 25,-18-25,-1 0,1 0,-1 0,1 25,0-25,-19 24,37-24,-19 0,1 0,0 0</inkml:trace>
  <inkml:trace contextRef="#ctx0" brushRef="#br0" timeOffset="1133.2323">10269 4663,'19'0,"-1"0,1 0,0 0,-1 0,1 0,-1 0,1 0,18 0,-18 0,-1 0,1 0,0 0,-1 0,1 0,-1 0,1 0,0 0,-1 0</inkml:trace>
  <inkml:trace contextRef="#ctx0" brushRef="#br0" timeOffset="27615.4979">6400 13369,'-19'0,"0"0,1 0,-1 0,1 0,-1 25,19 0,19 0,-1-25,-18 25,19-25,-1 25,1-1,0-24,-1 0,1 0,-1 0,1 0,0 0,-19-49,0 24,0 0,0 0,-19 25,0 0,1 0,-1 0,1 0,-1 0,0 0,1 0,-1-25</inkml:trace>
  <inkml:trace contextRef="#ctx0" brushRef="#br0" timeOffset="49799.1401">7460 14932,'37'0,"-18"0,-1 0,1 0,0 0,18 0,-19 0,1 0,18 0,-18 0,-1 0,1 0,0 0,-1-25,1 25,-1 0,1 0,18-24,-18 24,-1 0,20 0,-20 0,1 0,0 0,18 0,0 0,19 0,-38 0,38-25,-37 25,-1 0,1 0,0 0,18 0,-19 0,1 0,0 0,-1 0,19 0,-18 0,0 0,18 0,-19 0,1 0,0 0,-1 0,1 0,-1 0,1 0,0 0,-1 0</inkml:trace>
  <inkml:trace contextRef="#ctx0" brushRef="#br0" timeOffset="79890.2296">8111 7987,'-18'0,"55"0,-19 0,1 0,18 0,-18 0,-1 0,20 0,-20 0,1 0,-1 0,1 0,0 0,36 0,-17 0,-1 0,0 0,0 0,19 0,-19 0,0 0,1 0,-20 25,1-25,18 0,-18 0,18 0,-19 0,1 0,18 0,0 0,1 0,18 0,18 0,-37 0,19 0,0 0,-19 0,19 0,0 0,-1 0,-17 0,-20 0,1 0,-1 0,1 0,0 0,-1 0,19 0,1 0</inkml:trace>
  <inkml:trace contextRef="#ctx0" brushRef="#br0" timeOffset="90483.2046">12390 7764,'19'0,"18"0,0 0,0 0,0 0,1 0,-20 0,1 0,18 0,0 0,-18 0,-1-25,1 25,0 0,-1 0,1 0,37 0,-38-25,1 25,-1 0,1 0,0 0,-1-25,19 25,19 0,-37-24,-1 24,1 0,0 0,-1 0,1 0,-1 0,20 0</inkml:trace>
  <inkml:trace contextRef="#ctx0" brushRef="#br0" timeOffset="94857.3451">13004 8582,'37'0,"93"0,38 0,-1 0,19-25,-74 25,55 0,-92 0,-38 0,0 0</inkml:trace>
  <inkml:trace contextRef="#ctx0" brushRef="#br0" timeOffset="112209.7849">5507 16693,'0'25,"18"-25,1 0,-1 0,1 0,0 0,-1 0,1 0,-1 0,20 0,-1 0,-19 0,20 0,-20 0,1 0,0 0,-1 0,19 0,-18 0,0 0,-1 0,1 0,-1 0,1 0,18 0,0 0</inkml:trace>
  <inkml:trace contextRef="#ctx0" brushRef="#br0" timeOffset="132913.8512">7237 17487,'18'0,"1"0,0 0,-1 0,1 0,-1 0,1 0,0 0,18 0,-19 0,20 0,-20 0,1 0,-1 0,1 0,0 0,18 0,-19 0,20 0,73 0,-36 0,18 0,-37 0,-1 0,1 0,-19 0,1 0,-20 0,1 0,-1-25</inkml:trace>
  <inkml:trace contextRef="#ctx0" brushRef="#br0" timeOffset="145028.0738">11292 3373,'0'-24,"38"24,-1 0,0 0,19 49,-19-49,0 0,0 0,1 0,-1 0,-19 0,1 0,-19 25,19-25,-1 0,1 0,-1 0,1 25,37-25,-38 0,20 0,-20 0,19 25,-18-25,18 0,0 0,1 0,-20 0,19 0,19 0,-18 0,17 0,-36 0,0 0,-1 0,1 0,-1 0,1 0,0 0,-1 0,19 0,-18 0,0 0,-1 0,1 0,-1 0,1 0,-19 24,19 1,-1 0,-18 0,0 0,0-1,0 1,0 50,19-51,-1 1,-18 25,0-25,0 0,19-1,-19 1,0 0,0 0,19 0,-19-1,0 1,0 0,0 25,0-26,0 1,18-25,-36 25,-1-25,0 25,1 24,-1-49,19 25,-18-25,-1 25,19 0,0 24,0-24,19-25,-1 25,1-25,18 0,-37 25,19-25,-19 25,18-25,-36 0,-1 24,0 1,19 0,-18-25,-1 25,1-25,-20 0,38 25,-18-1,-1 1,19 0,0 0,19-25,-1 25,1-25,0 24,-1 26,1-50,-1 25,1-25,-19 25,-19-1,19 26,0-25,0 0,0 24,0 26,0-50,0-1,-18 1,18 50,0-26,0-24,0 25,0-26,-19 1,-18-25,0 0</inkml:trace>
  <inkml:trace contextRef="#ctx0" brushRef="#br0" timeOffset="147293.9245">11144 5507,'0'24,"18"1,1-25,-1 0,1 0,0 25,-1-25,19 25,-18-25,0 0,18 0,19 0,-19 0,37 0,-18 0,18 25,38 49,-38-74,-18 0,-19 25,1-25,17 0,-17 25,-1-25,37 0,1 0,36 0,-36 0,55 0,-37 0,-19 0,1 0,-57 0,1 0,0 0,-19-25,-19 0,0 25,19-25,-18 0,-1 25,19-24,0-1,-18 25,18-25,-19 0,0 0,1 1,18-26,0 25,-19 25,19-25,0 1,0-1,0 0,0 0,0 0</inkml:trace>
  <inkml:trace contextRef="#ctx0" brushRef="#br0" timeOffset="149026.2707">12948 4390,'0'-24,"0"48,0 1,0 0,-19 0,19 0,0-1,0 1,0 0,0 0,0 0,19-1,0-24,-19 25,18-25,-18 50,19-50,-1 25,-18-1,0 1,0 0,0 0,0 0,0-1,0 1,0 0,0 0,-18-25,-1 0,1 0,-1 0,19-25,-19 25,19-25,0 0,0-49,0 49,19-24,0-1,-1 0</inkml:trace>
  <inkml:trace contextRef="#ctx0" brushRef="#br0" timeOffset="149876.1607">13022 4390,'0'-24,"0"48,19 1,18-25,-18 0,-1 0,1 0,0 0,-1 0,-18 25</inkml:trace>
  <inkml:trace contextRef="#ctx0" brushRef="#br0" timeOffset="151041.3956">13264 4390,'19'0,"-19"50,0-25,0 49,0-24,0-25,0 24,0-24,0 0,0 0,0-1,19 1,-19 25,0-25,0-1</inkml:trace>
  <inkml:trace contextRef="#ctx0" brushRef="#br0" timeOffset="152477.4438">13469 4415,'-19'25,"19"0,-18 0,18-1,-19 1,1 0,18 0,0 0,-19-1,-18-24,18 0,19-49,0 74,19-1,-1-24,1 25,0-25,-1 50,1-25,-1-1,1 1,0 0,-1 25,-18-26</inkml:trace>
  <inkml:trace contextRef="#ctx0" brushRef="#br0" timeOffset="155345.2483">13506 4762,'0'25,"19"0,-19 25,18-26,-18 1,19-25,-19 25,19-25,-1 25,1-25,-1 0,1-25,0 25,-19-25,18 0,-18 1,0-26,0 25,0-24,0 24,0 0,0 0,-18 0,-1-24,19-1,0-24,0 24,0 25,0 1,19-26,-19 25,18 0,1 1,-1 24,1 0,0 0,-1 24,1 1,-19 0,0 0,0 0,0 24,0 26,0-26,0 1,0-25,0 24,0-24,-19 49,19-49,0 0,0 0,0 0,-18 24,18-24,0 0,0 0,0-1,0 1,0 0,0 0,18-25,-18-25,19 0,-1 0,1 1,-19-1,19 25,-19-25,0-49,0 49,0 0,0 0,0 0,18 25,1 0,-1 0,1 0,0 0,-1 0,1 0,-1 0,1 0,18 0</inkml:trace>
  <inkml:trace contextRef="#ctx0" brushRef="#br0" timeOffset="168325.0562">14641 6821,'37'25,"-37"0,19 0,-1-1,-18 26,19-50,0 50,-1-1,1 26,-19-51,37 26,-37-25,37 0,-37-1,19-24,18-24,0-51,-18 1,-1 49,1-49,18-1,-37 26,56 24,-56 0,0-25,19 26,-19-1,0 74,0 51,0 48</inkml:trace>
  <inkml:trace contextRef="#ctx0" brushRef="#br0" timeOffset="170407.2212">15180 7392,'0'-25,"0"0,-18 25,-1 0,-18 0,37 25,0 0,0-1,-19 1,19 25,0-25,0 0,0-1,0 1,0 0,19-25,0 25,-19 0,18-25,-18 24,19-24,-1 25,1-25,0 0,-1 0,1 0,18 0,-18-25,18 1,-19-26,1 50,-19-25,0 0,0 1,0-1,0 0,0 0,0 0,-19 0,1 25,18-24,-19-1,1 0,-1 0,0 25,1 0,-1 0,1 0,-1 25,19 0</inkml:trace>
  <inkml:trace contextRef="#ctx0" brushRef="#br0" timeOffset="171660.8837">15553 7268,'0'24,"0"26,0-25,0 0,0-1,0 26,0-25,0 0,0 0,0 49,0-49,0 0,0-1,0 1,0 0</inkml:trace>
  <inkml:trace contextRef="#ctx0" brushRef="#br0" timeOffset="172629.0851">16055 7044,'-19'-24,"38"24,-1 0,20 0,-1 0,0 0,0 0,0 0,1 0,-20 0,19 0,-18 0,0 0,-1 0,-18 24,19 1</inkml:trace>
  <inkml:trace contextRef="#ctx0" brushRef="#br0" timeOffset="173494.5437">16129 7367,'0'25,"19"-25,18 0,0 0,0 0,19 0,19 0,-19 0,18 0,56-25,-111 0,-1 25</inkml:trace>
  <inkml:trace contextRef="#ctx0" brushRef="#br0" timeOffset="176401.6208">16929 7020,'0'-25,"-18"25,-1 0,0 0,19-25,-18 25,18-25,0 0,0-24,0 24,18 0,-18 0,19 1,0 24,-19-25,18 25,1 0,18 0,-18 0,-19 49,18-24,-18 0,0 49,0-49,0 0,0 0,0 0,0 24,0-24,0 0,0 0,0 24,0 1,-37-50,37 25,0-1,-19 1,1 0,18 0,18 0,1-25,0 0,-1 0,1 0,18 0,0 0,-18 0,55 0,-55 0,-1 0,1 0</inkml:trace>
  <inkml:trace contextRef="#ctx0" brushRef="#br0" timeOffset="178192.1653">17394 6871,'-18'0,"-1"0,0 0,1 49,-1-49,19 25,-18 0,18 0,0 0,0-1,0 1,0 0,0 0,0 0,0-1,18 1,-18 0,19-25,-1 0,1 25,0-25,-1 0,1 25,-1-25,1 49,-19-24,0 0,0 0,0-1,0 1,0 0,0 0,-19-25,1 0,-1 0,1 0,-1 0,0 0,19-25,-18 0,18-24,37 24,0-25,-37 25</inkml:trace>
  <inkml:trace contextRef="#ctx0" brushRef="#br0" timeOffset="179259.6141">17450 6871,'37'0,"-18"0,0-50,-1 50,1 0,18-25,-18 25,-1 0,1 0</inkml:trace>
  <inkml:trace contextRef="#ctx0" brushRef="#br0" timeOffset="181265.7073">17618 7069,'0'25,"0"0,0 0,18-1,1 1,-19 50,0-51,0 1,0 0,0 0,0 0,18-25,-18 24,0 1,19-25,-19 25,19-25,-1 0,-18-74,0 24,37 0,-37 26,0-1,0 0,19 25,-19-25,19 0,-19 1,0-26,18 25,1 25,-19-25,18 1</inkml:trace>
  <inkml:trace contextRef="#ctx0" brushRef="#br0" timeOffset="182679.0252">18380 6995,'0'49,"0"-24,0 0,-18 49,-1-24,19-25,-19 24,1-24,18 0,-19 0,1 0,18 24</inkml:trace>
  <inkml:trace contextRef="#ctx0" brushRef="#br0" timeOffset="183722.509">18250 7119,'19'0,"-1"0,1 49,-19-24,18-25,1 25,-19 0,19-25,-1 25,1-1,-19 1,18-25,-18 25,19-25,-19 25,19-25,-1 25,-18-1,19 1</inkml:trace>
  <inkml:trace contextRef="#ctx0" brushRef="#br0" timeOffset="185511.1202">18883 6846,'0'50,"0"49,0-50,0 51,0-51,0 26,18-26,-18-24,0 25,0-26,0 1,0-174,-18 1</inkml:trace>
  <inkml:trace contextRef="#ctx0" brushRef="#br0" timeOffset="187116.1012">18938 6821,'0'-25,"19"25,0 0,-1 0,1 0,-1 0,1 0,-19 25,19-25,-1 50,-18-25,0-1,0 1,0 0,0 25,0-26,0 1,0 0,-37 25,37-26,-19-24,1 0,-1 0,1 0,-20 0,20 25,-1 0,1-25,18 25,18 0,1-1,-1-24,1 25,0-25,-1 25,1 0,-1 0,-18-1,19 26,0-50,-1 50,19-25,-37-1,19-24</inkml:trace>
  <inkml:trace contextRef="#ctx0" brushRef="#br0" timeOffset="189421.3149">19217 7416,'19'0,"0"0,-1 25,19 0,-18-25,0 0,-1 0,1-50,-19 26,18-1,-18 0,0 0,-18 0,-1 25,19-24,-18 24,-20 0,38 24,0 26,-18-50,18 25,0 24,0-24,0 0,0 0,0 0,0 0,0-1,0 1,0 0,18 0,1-25,0 25,-1-25,1 0,-1 0,1 0,0 0,-1 0,1 0</inkml:trace>
  <inkml:trace contextRef="#ctx0" brushRef="#br0" timeOffset="191933.8478">19701 7268,'-18'-25,"-1"25,0 0,1 0,-1 0,0 0,19 25,0-1,0 1,0 0,0 25,19-26,0 1,-1 0,1-25,-19-25,19 0,-19 1,0-1,0 0,18 0,1 25,-1 0,-18 25,0 49,0-24,0 0,0 49,0-74,0 0,19 24,-19-24,0 25,19-26,-1 1,-18 0,37-124,-37 0,0 49,0 25,19-24,0 24,-19 0,0 0,18 0,-18 0</inkml:trace>
  <inkml:trace contextRef="#ctx0" brushRef="#br0" timeOffset="193549.0752">16985 7813,'19'0,"-1"0,1 0,-1 0,1 0,0 0,-1 0,1 25,-1-25,20 0,17 25,1 0,-19-25,75 0,18 0,1 0,-38 0,0 0,-19 0,56 0,-18 0,-38 0,38 0,-19 0,-19 0,19 0,-18 0,36 0,-36 0,-1 0,-18 0,18 0,1 0,18 0,-37 0,74 0,-74 0,-1 0,-36 0,0 0,-1 0,1 0,0 25,-1-25,-55 0,0 0</inkml:trace>
  <inkml:trace contextRef="#ctx0" brushRef="#br0" timeOffset="194728.1183">17431 7937,'0'25,"0"25,0-25,0 24,0 1,0-25,0-1,0 1,0 25,0-25,0-1,0 1,0 0,0 25,0-26,0 1,0 0,19 25</inkml:trace>
  <inkml:trace contextRef="#ctx0" brushRef="#br0" timeOffset="196135.6438">17450 8136,'0'-25,"0"-25,19 50,-19-24,18 24,1-50,0 50,-1 0,1 0,-1 0,20 0,-1 25,-37 0,18-1,-18 26,0-25,0 0,0-1,-18-24,18 25,-19-25,1 0,-1 0,0 0,-18 0,37-25,-18 25,36 0,19 75,-18-50,0-1,18 26,-37-25,18 0,1-25,-19 24,19-24,-1 25,1 0,-19 0,-19-25,19-25</inkml:trace>
  <inkml:trace contextRef="#ctx0" brushRef="#br0" timeOffset="197453.4297">17785 8508,'19'0,"-1"25,-18-1,19-24,-1 0,1 0,0-24,-19-26,18 0,-18 1,0 24,0 0,0 0,-18 1,-1 24,0 0,1 24,18 26,-19 0,1 24,18-49,0 0,0-1,0 1,0 0,0 25,18-50,-18 25,19-25,-19 24,18-24,1 0,18 0,-18 0,-1 0,1 0,0 0,-1 0,1 0</inkml:trace>
  <inkml:trace contextRef="#ctx0" brushRef="#br0" timeOffset="199762.2649">18120 8359,'-19'0,"1"-25,18 75,0-25,0-1,0 1,0 0,0 0,18 0,1-25,-1 24,1-24,-19-24,0-1,0 0,0 0,0 0,0-24,19 49,-19-25,0 50,0 0,0 24,0 26,0-51,0 26,0 0,0-25,0-1,0 1,18 0,1-25,-19 25,0 0,0-1,18-24,-18-49,0 24,0 0,0-24,0 24,0 0,0 0,19 25,-19-25,0-24,37 24</inkml:trace>
  <inkml:trace contextRef="#ctx0" brushRef="#br0" timeOffset="200883.6163">18585 8458,'37'0,"19"0,-37 0,36 0,-36 0,55 0,-36 0,-1 0,0 0,-18 0,-1 0,1 0,-1 0,-36 0</inkml:trace>
  <inkml:trace contextRef="#ctx0" brushRef="#br0" timeOffset="201761.924">18845 8285,'0'24,"0"26,19 24,-19-49,19 0,-19 0,0 0,0-1,0 1,18 0,-18 0,0 0,19 0</inkml:trace>
  <inkml:trace contextRef="#ctx0" brushRef="#br0" timeOffset="202626.0575">19348 8210,'0'25,"0"0,0 24,0 26,0-1,0-49,0 25,0-26,0 26,0-25,0 0</inkml:trace>
  <inkml:trace contextRef="#ctx0" brushRef="#br0" timeOffset="203951.272">19329 8136,'0'-25,"19"25,-1 0,-18-25,56 25,-37 0,-1 0,1 0,18 0,-18 0,-1 0,1 0,-1 50,1-1,-38-24,19 0,-18 0,18 0,-19-25,1 0,18 24,-19-24,19 25,-19-25,1 0,-1 0,1 0,-1 0,0 0,1 0,-1 0,38 0,-19 25,18-25,20 74,-20-49,1 0,-1 25,1-50,-19 49,19-24,-1 0,-18 25,19-1,-1-24,-18 0,0 0,0-1</inkml:trace>
  <inkml:trace contextRef="#ctx0" brushRef="#br0" timeOffset="205959.9841">19776 8731,'0'-25,"0"1,0-1,-19 0,19 0,-19 25,1 0,-1 25,1-25,18 25,-19 0,19 24,0 1,0-25,0-1,0 1,0 0,0 0,0 0,0-1,0 1,19-25,-1 0,1 0,-19-49,18 49,-18-25,19 0,-19 0,19 0,-1 1,-18-1,19 25,-19-25,0 0,0 0,0 1,18 73,-18-24,0 0,0 49,0-24,19-1,0-49,-19 25,18-25</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5:47:32.218"/>
    </inkml:context>
    <inkml:brush xml:id="br0">
      <inkml:brushProperty name="width" value="0.05292" units="cm"/>
      <inkml:brushProperty name="height" value="0.05292" units="cm"/>
      <inkml:brushProperty name="color" value="#FF0000"/>
    </inkml:brush>
  </inkml:definitions>
  <inkml:trace contextRef="#ctx0" brushRef="#br0">12204 9196,'56'0,"-38"0,38 0,19 0,-20 0,-17 0,17 0,57 0,-75 0,19 0,-19 0,19 0,-19 0,-18 0,37 0,-19 0,0 0,19 0,-38 0,1 0,18 0,-18 0</inkml:trace>
  <inkml:trace contextRef="#ctx0" brushRef="#br0" timeOffset="10392.581">4856 10585,'-19'0,"0"0,1 0,-1 0,0 25,19 0,0 0,0 0,-18-1,18 26,-19-50,19 25,0 0,0-1,0 1,0 0,19 0,-1-25,1 0,0 0,-1 0,1 0,0 0,-1 0,1-25,-1 25,-18-25,19 0,-19 1,19 24,-19-25,18-25,-18 25,0 1,0-1,0-25,0 25,0 1,0-1,-18-25,-1 50,19-25</inkml:trace>
  <inkml:trace contextRef="#ctx0" brushRef="#br0" timeOffset="12567.1484">5116 1308,'-19'-25,"1"25,-1 75,19-51,-18 1,-1 0,19 25,0-25,0-1,0 1,0 0,0 0,0 0,19-25,-1 0,1 0,-1 0,1 0,-19-25,0-25,0 25,19-24,-19 24,0 0,18 0,-18 0,0 1,0-1,-18 74</inkml:trace>
  <inkml:trace contextRef="#ctx0" brushRef="#br0" timeOffset="23494.6705">6362 2722,'19'0,"0"0,-1 0,-18 25,19-25,-1 0,-18 25,19-25,0 0,-1 0,1 0,-1 0,1 0,18 0,0 0,1 0,-1 0,-19 0,20 0,-1 0,19 0,18 0,38 0,-1 0,20 0,-38 0,-19 0,38 0,-75-50,0 50,-18 0,18-25,-19 25,1 0</inkml:trace>
  <inkml:trace contextRef="#ctx0" brushRef="#br0" timeOffset="25648.1482">6325 12049,'0'-25,"75"25,-20 0,-17 0,36 0,-55 0,-1 0,1 0,-1 0,1 0,0 0,-1 0,1 0,18 0,0 0,-18-25,55 25,1 0,-19-25,-19 1,-19 24,1 0,0 0,-1 0,1 0,18-25,0 25,0 0,38-25,-57 25,20 0,-1 0,-19 0,20-25,-20 25,1 0,-1 0,1 0,0 0,-1 0,1 0,-1 0,20 0,-1 0,0 0,-18 0,-1-25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5:51:26.509"/>
    </inkml:context>
    <inkml:brush xml:id="br0">
      <inkml:brushProperty name="width" value="0.05292" units="cm"/>
      <inkml:brushProperty name="height" value="0.05292" units="cm"/>
      <inkml:brushProperty name="color" value="#FF0000"/>
    </inkml:brush>
  </inkml:definitions>
  <inkml:trace contextRef="#ctx0" brushRef="#br0">19552 7224,'0'-25,"19"1,-1-1,20 0,-20 25,20-25,17 25,-36-25,37 1,18-26,-37 50,38-25,-57-24,20 49,-20 0,38 0,-37-50,74 50,0-74,18 49,-18 25,0-50,-18 50,36-25,-36 1,-19-26,-19 50,-19 0,20 0,-20 0,1 0,-1 0,1 0,0 0,18 0,0 0,0 0,0 0,1 0,17 25,-17-25,-1 0,19 49,-38-24,1-25,18 50,-18-50,-1 25,1-25,-19 24,37 1,0 0,-18 25,0-26,18 26,-37-25,37 24,0-24,0 0,-18 0,0 49,-1-49,1 0,-1 0,1 0,0-1,-19 1,18 0,19 0,-37 0,-18 24</inkml:trace>
  <inkml:trace contextRef="#ctx0" brushRef="#br0" timeOffset="1964.2389">19924 7150,'0'25,"0"24,0 1,0 0,0-26,0 26,0-25,0 0,0-1,19 1,-19-50</inkml:trace>
  <inkml:trace contextRef="#ctx0" brushRef="#br0" timeOffset="2830.626">20148 7026,'37'25,"-37"-1,18 51,-18-26,38 1,-38-25,0 0,18 0,-18-1,0 1,0 0,0-50,0 0,0-24</inkml:trace>
  <inkml:trace contextRef="#ctx0" brushRef="#br0" timeOffset="3582.4282">20482 6778,'19'99,"0"25,-1 50,1-1,-1-24,1-74,-19 49,0-75,19 75,-1-99,-18 0,0 0,0 24,0-24,38 0,-38-75,0 25,0-49,0 0</inkml:trace>
  <inkml:trace contextRef="#ctx0" brushRef="#br0" timeOffset="4620.6469">20855 6902,'0'25,"0"24,0-24,0 0,0 24,0 1,0-25,18-25,1-50</inkml:trace>
  <inkml:trace contextRef="#ctx0" brushRef="#br0" timeOffset="5283.9635">21096 6679,'19'24,"0"26,-19-25,0 24,0 1,0 0,0-1,0 50,0-49,18 74,1-74,-19-25,0 49,0-124,0-24</inkml:trace>
  <inkml:trace contextRef="#ctx0" brushRef="#br0" timeOffset="6104.5957">21543 6803,'0'24,"0"51,0 49,0-50,18 125,20-1,-20-49,-18-75,0-49,19 25,-38-100,19-24,0 49</inkml:trace>
  <inkml:trace contextRef="#ctx0" brushRef="#br0" timeOffset="6885.1357">21859 7051,'37'0,"-37"74,0 0,0 26,19-26,-19 50,0-49,0 24,19-25,-19-24,0 24,0-99,0 1,-19-1</inkml:trace>
  <inkml:trace contextRef="#ctx0" brushRef="#br0" timeOffset="10970.4247">21003 6083,'0'-24,"0"-1,-18 25,-19 0,18 0,-37 0,38 0,-20 0,-17 0,-1 0,-37 0,37 0,19 0,-1 0,20 0,-19 0,18 0,0 25,1-25,-1 24,-18 1,0-25,0 0,-1 25,1-25,0 0,18 0,1 25,-1-25,-18 0,-19 25,38-25,-1 24,0-24,1 25,-1-25,1 25,18 0,-19-25,0 0,-18 49,19-49,-1 25,-18 25,18-25,1-1,-1 26,-18 0,-1-26,20 1,18 0,-19-25,19 25,0 24,-18-24,18 0,-19 49,19-24,0-25,-19-25,19 49,0 1,0-25,-18 0,18 24,0-24,0 0,0 0,0-1,0 76,0-75,0-1,0 26,0 0,0-1,0 1,0-1,0 1,0-25,0 0,18 49,1-74,-19 25,0 49,37 50,19-25,-37 1,37-1,-56-74,37 24,-37-24,18 25,1-1,0-24,-1 0,-18 24,37-24,-18 0,0 25,-1-1,1-24,-1 0,-18 0,38 0,-20 49,1-49,18 0,-37-1,37 26,-18-25,18 0,-18-1,-1-24,1 25,-1-25,57 50,-38-25,0-25,38 49,-1-24,0 0,1 24,-38-49,75 25,-38-25,1 0,-38 0,19 0,-1 0,20 0,18 0,-37 0,-1 0,-17 0,-1 0,37 0,-55 0,18-25,0 25,0-24,1-1,36 0,-37 25,38-99,-19 74,18 0,0-49,1-25,-57 99,1-50,18 25,0-24,-18-1,-19 25,19-49,-19 24,18-99,19 50,1-75,-20 125,19-100,-37 99,38-24,-20 49,-18 0,0 1,0-1,0-25,0 1,0-1,0 0,0 26,0-1,0 0,0-49,0 49,0-25,0 1,0-1,0 0,0 1,-18-26,18 50,-19 1,19-26,-19 0,1 26,18-1,-19-50,1 26,-1 24,0-25,-18 1,0-1,18 25,1-24,-1 49,1-25,-1 0,0 25,1-25,18 1,-19 24,1-25,-1 0,-55 0,55 0,-18 1,-19 24,0-50,0 25,38 25,-1 0,-18 0,37-25,-19 25,-37-24,38 24,-1 0,1 0,-1-25,0 0,1 25,-1 0,-55-25,37 25,18-25,0 25,-36-24,36 24,-18 0,0 0,-1 0,1 0,0-25,0 25,0-25,-1 25,20 0,-1 0,1 0,-1 0,-18 0,18 0,1 0,-1 0</inkml:trace>
  <inkml:trace contextRef="#ctx0" brushRef="#br0" timeOffset="12503.2798">21115 7696,'-19'24,"1"76,18-1,0-74,-19 24,1 26,18-26,0 1,-19 24,19-24,0-25,0 24,-19 1,19-1,0 26,-18-26,18-24,0 25,-19 49,19-49,-18 24,-1-49,19 25,-19 49,19-74,0-1,-18 1,18 50,0-51,-19 1,19 0,0 0,0 0,-18-1,18 1,-19-25</inkml:trace>
  <inkml:trace contextRef="#ctx0" brushRef="#br0" timeOffset="17038.6496">20892 7993,'18'0,"1"0,0 0,-1 0,1-25,-1 25,-18-24,19 24,0 0,-19-25,18 0,1 25,-1-25,1 0,-19 1,19 24,-19-25,18 25,1 0,-1 25,-18-1,19 26,-19-25,19 49,-1-24,-18-25,0-1,0 1,0 0,19-25,-19 50,37-50,-37 24,0-48,-19-26,19 0,-18 26,18-26,-19 50,19-25,0 0,-18 1,-1 24,19-25,0 0,-19 0,19 0,-18 25,-1-24,1 24,-1 0,0 0,1 0,-1 0,1 0,-1 0,0 24,1 26,-1-25,-18-25,37 25,-19-1,1 1,-1 0,1 0,18 0,-19-25,0 24,1 1,-1 0,1 0,55-25,-19-25,1 25,-19-25,19 0,-1 1,1-1,-19 0,18 25,1-25,0 0,-1 25,-18-24,19-1,-1 0,1 25,-19-25,19 0,-1 1,1-26,-1 50,1 0,0-25,-1 25,1 0,-1 0,-18 25,19 0,0-25,-19 25,18-25,-18 24,19-24,-1 50,-18-25,19 0,-19-1,0 1,19 0,-19 0,0 0,18-25,-18 24,0 1,0 0,19 0,-19 0,0-1,0 1,0 0,0 0,0 0,18-1</inkml:trace>
  <inkml:trace contextRef="#ctx0" brushRef="#br0" timeOffset="61024.6182">13208 14070,'0'-25,"19"0,-19 1,0-1,0 0,19 0,-19-24,0 24,0 0,18 0,1 0,-19 1,0-26,19 25,-1 0,-18 1,19-1,-19 0,18 0,-18 0,0 1,19 24,-19-25,37 0,-37 0,19 0,-19 1,18 24,1 0,0 0,-1 24,1 1,-1-25,-18 25,19 0,18-25,-37 25,19-25,-19 24,18-24,1 50,0-25,-19 0,18-1,19 26,-37-25,0 0,19-25,0 24,-1 1,-18 0,0 0,19 0,-1-1,-18 1,0 0,19 0,-19 24,0 1,19-50,-1 50,38-25,93-25</inkml:trace>
  <inkml:trace contextRef="#ctx0" brushRef="#br0" timeOffset="62656.5228">16985 12507,'37'0,"0"0,1 0,-20 0,19 0,-18 0,37 0,-38 0,1 0,0 0,-1 0,19 0,-18 0,0 0,-1 0,1 0,18 0,-18 0,-1 0,1 0</inkml:trace>
  <inkml:trace contextRef="#ctx0" brushRef="#br0" timeOffset="67136.6465">16725 11962,'0'-25,"18"25,19-25,-18 0,0 25,-1-24,1 24,-19-25,18 0,1 25,18 0,-18-50,18 50,-18 0,-1 0,19-24,-37-1,19 25,0-25,-1 25,1 0,-1 0,1 0,18 0,-18 0,-1 0,1 50,0-50,-1 0,-18 24,19-24,-1 50,1-50,0 25,-1 0,1-25,-19 24,18-24,1 25,-19 0,19 0,-1 0,1 24,0-49,18 50,-37-25,0-1</inkml:trace>
  <inkml:trace contextRef="#ctx0" brushRef="#br0" timeOffset="68659.8218">16799 11987,'0'-25,"0"0,0 50,0 0,0-1,0 1,0 0,0 0,0 0,0 24,0-24,0 0,0 0,0-1,0 1</inkml:trace>
  <inkml:trace contextRef="#ctx0" brushRef="#br0" timeOffset="74349.6476">17990 12160,'0'-25,"-19"25,-18 0</inkml:trace>
  <inkml:trace contextRef="#ctx0" brushRef="#br0" timeOffset="77338.9575">17952 11887,'-18'0,"18"-24,0-26,18 50,-18-25,0 0,0 1,19-1,-19 0,19 0,-1 0,1 25,-19-24,18-1,1 0,0 0,-1 25,1 0,-1 0,1 0,0 50,-1-50,1 25,-19-1,18 1,-18 25,19-25,-19-1,0 1,19 0,-19 0,0 0,18-1,-18 1,0 0,19-25</inkml:trace>
  <inkml:trace contextRef="#ctx0" brushRef="#br0" timeOffset="92354.495">18306 11962,'18'0,"1"0,0 0,-1 0,1 0,-1 0,1 0,0 0,-1 0,1 0,-1 0,1 0,-19-25,19 25,18-25,-18 25,-1 0,1 0</inkml:trace>
  <inkml:trace contextRef="#ctx0" brushRef="#br0" timeOffset="97491.1748">18659 11912,'-18'-25,"18"-24,0 24,37-25,-18 26,-19-1,18 0,1 0,-19-24,18 24,1 25,-19-25,19 25,-19-25,18 25,1 0,-1 0,1 25,-19 0,19 0,-1-25,-18 24,19 26,-19-25,18 49,-18-49,19 0,-19 0,0-1,0 26,0-25</inkml:trace>
  <inkml:trace contextRef="#ctx0" brushRef="#br0" timeOffset="115547.0119">19255 11689,'18'-25,"-18"0,19 25,-1 0,1 0,37 0,0 0,-38-24,19-1,-18 25,18 0,-18 0,-1 0,20-25,-20 0,1 25,0-25,-1 25,1 0</inkml:trace>
  <inkml:trace contextRef="#ctx0" brushRef="#br0" timeOffset="117764.694">19348 11714,'18'0,"38"0,18 0,-18 0,-19 0,38-25,-38 25,-18 0,-1 0,1 0,0-25,-1 25,1 0,18 0,-18 0,-1 0,1 0,-1 0,1 0,0 0,-1 0,19-25,19 25,-37 0,18 0,0 0,-18 0,-1 0,38 0,-37-24,-1 24,20 0,-20 0,19 0,1 0,17 0,-36 0,0 0,-1 0,1 0,18 0,0 0,38 0,-38 0,0 0,0 0,-18 0,0-25,36 25,1 0,-37 0,-1 0,1 0,0 0,-1 0,1 0,-1 0,20 0,-20 0,1-25,-1 25,1 0,0 0,-1 0,1-25,-1 25,20 0,-20 0,1 0,-1 0,38 0,-19 0,-18 0,55 0,-55-49,18 49,-18 0,18 0,0 0,1 0,-1 0,-19 0,1 0,18-25</inkml:trace>
  <inkml:trace contextRef="#ctx0" brushRef="#br0" timeOffset="119601.3701">22194 11242,'37'0,"-18"0,18 50,-18-25,-19 0,0 0,18 24,1-24,-19 0,18-25,1 49,-19 1,19-25,-1-25,-18 25,19-25,18-25,-37 0,19-25,-1 26,-18-51,0 50,19 25,-19-24,18-26,1 0,-19 25,19 25,-19-24,0-1,18 0,-18 0,19 25,55 25,1-25,-1 50</inkml:trace>
  <inkml:trace contextRef="#ctx0" brushRef="#br0" timeOffset="122062.7751">22827 11441,'0'25,"0"0,0-1,0 26,0-25,18 24,-18-24,0 0,0 25,19-1,-19-24,0-50,0 0,0 1,0-1,-19 25,19-50,-18 25,-1 1,19-1,-19 25,1 0,-1 0,0 0,1 0,-1 0,1 0,-1 0,19 25,-19-25,19 24,-18 1,18 0,0 25,0-26,0 1,0 0,0 0,18-25,1 49,0-49,-1 25,1 0,18 0,-18-25,-1 0,1 0,0-25,-1 25,-18-25,19 25,-1-49,-18 24</inkml:trace>
  <inkml:trace contextRef="#ctx0" brushRef="#br0" timeOffset="123785.6497">23143 11466,'0'-25,"0"50,-19-25,1 25,18-1,-19 1,19 0,-37 0,37 0,0-1,0 1,0 0,0 0,0 0,0 49,0-24,0-26,18-24,-18 25,19-25,-19 50,19-25,-1-25,1 0,-1 0,20 0,-1 0,-19-25,1 25,0 0,-19-25,37 0,-37 0</inkml:trace>
  <inkml:trace contextRef="#ctx0" brushRef="#br0" timeOffset="124952.8857">23422 11342,'18'0,"1"0,18 25,-18-25,-1 0,20 0,-1 0,19 0,-19 0,-19 0,-18-25</inkml:trace>
  <inkml:trace contextRef="#ctx0" brushRef="#br0" timeOffset="125701.409">23422 11763,'18'0,"1"0,0 0,-1 0,1 0,-1 0,1 0,18 0,0 0,1 0,17 0,-17-49,-20 49,1 0,18 0,-18 0,-38-25</inkml:trace>
  <inkml:trace contextRef="#ctx0" brushRef="#br0" timeOffset="127078.1095">23924 11242,'19'-24,"-1"24,-18 49,0 1,0-25,38 24,-38-24,18 25,1-25,-19-1,0 1,37 25,-18-1,-19-24,18 0,1 25,-1-50,1-100,18-73,-18 173,18-25,-37-25,19 26,-1-26,-18 25,0-49,19 49,-1-25,1-49,0 74,-19 0,18 1,-18 48,0 51,0-50</inkml:trace>
  <inkml:trace contextRef="#ctx0" brushRef="#br0" timeOffset="129730.8081">24315 11714,'-19'0,"-18"0,18 0,19 25,0 24,-18-49,-1 50,19-25,0-1,0 1,0 0,0 0,0 0,0-1,19 1,-1-25,1 0,0 0,-1 0,1 0,-19-25,0-24,18 24,1 25,-19-25,0 0,0 1,0-1,0 0,0 0,0 0,0 1,0-1,19 0,-19 50,18-25,-18 25,0-1,0 1,0 0,0 0,19-25,-19 25,18-1,1 1,0 25,-1-50,1 25,-1-25,1 0,0 24</inkml:trace>
  <inkml:trace contextRef="#ctx0" brushRef="#br0" timeOffset="131249.7039">24519 11739,'19'0,"0"24,-19 1,0 0,18 25,1-50,-19 24,0 51,37-75,-18 25,-19-1,18 1,1-25,-19-25,18-24,-18 24,19-49,0-1,-1 75,-18-49,0 24,19-25,-1 50,-18-25</inkml:trace>
  <inkml:trace contextRef="#ctx0" brushRef="#br0" timeOffset="326869.8815">15311 12681,'0'-25,"18"25,20 0,-20 0,1 0,-1 0,1 0,0 0,18 0,-19 0,20 0,-1 0,-19 0,1 0,0 0,-1 0,1 0,-1 0,20 0,-1 0,19 0,18 0,-18 0,-19 0,-18 0,-1 0,19 0,1 0,-1 0,-19 0,20 0,-20 0,1 0,-1 0,20 0,-38 25</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5:54:13.860"/>
    </inkml:context>
    <inkml:brush xml:id="br0">
      <inkml:brushProperty name="width" value="0.05292" units="cm"/>
      <inkml:brushProperty name="height" value="0.05292" units="cm"/>
      <inkml:brushProperty name="color" value="#FF0000"/>
    </inkml:brush>
  </inkml:definitions>
  <inkml:trace contextRef="#ctx0" brushRef="#br0">17841 4551,'-19'0,"38"0,37 0,-19 0,0 0,19 0,0 0,-1 0,1 0,19 25,-1-25,19 0,-37 0,-19 0,0 25,-18-25,55 0,-18 0,0 0,-19 0,75 25,-56-25,-1 24,38-24,-74 0,18 0,0 0,-18 0,18 0,0 0,19 0,0 0,-19 0,38 0,-1 0,-18 0,18 0,1 0,18 0,18 0,38 0,-37 0,-1 0,38 0,-56 0,56 0,-93 0,18 0,-36 0,17 0,1 0,0 0,-19 0,56 0,-18 0,18 0,37 0,-56 0,-37 0,19 0,56 0,-19 0,-19 0,1 0,-38 0,19 0,-38 0,1 0,-19 25,-37 0,-131 50,-185-1</inkml:trace>
  <inkml:trace contextRef="#ctx0" brushRef="#br0" timeOffset="5643.96">18008 4601,'0'-50,"19"25,-1 1,-18-1,0 0,19 25,-19-25,19 0,-19 1,37-26,-19 50,-18-25,0 0,19 25,-19-24,19 24,-19-25,18 0,1 0,-1 0,1 25,-19-24,19 24,-1 0,1-25,-1 25,1-25,-19 0,19 25,-1 0,1 0,-1 0,1 25,0 0,-1 0,19-1,1 51,-1-1,0 1,-18-51,18 26,0 0,-18-26,-1 1,1 0,0-25,-1 0,1 0,-19 25,18-25,20 0,17 0,-36 0,0 0,-1 25,1-25,-1 0,1 0,0 0,-1 0,19 0,1 0,-1 0,0 49,0-49,0 0,-18 0,0 0,55 0,-18 0,18 0,-36 0,17 0,-17 0,-20 0,-18-25,-18 1,18-1,0 0,0 0,0 0,0 1,18-1,-18 0,19 0,-19-24,37 49,-37-25,0 0,19 25,-19-25,18 0,1 1,-1 24,1-25,0 25,-1 0,1 0,18 0,-18 0,-1 0,1 0,-1 0,1 0,0 0,-1 25,-18-1,19 1,-19 0,0 0,0 0,37-1,-37 1,0 0,0 0,19-25,-19 49,0-24,18 0,-18 0,19 0,-19-1,0 1,18 0</inkml:trace>
  <inkml:trace contextRef="#ctx0" brushRef="#br0" timeOffset="8067.3835">18269 5395,'18'24,"1"1,-19 0,18-25,1 25,-19 0,19-25,-19 24,18 26,1-50,-19 25,18-25,-18 25,0-1,19 1,0 0,-19 0,18-50,1-25,-19 26,18-26,1 0,-19 26,19-51,-19 50,18 1,-18-1,19 0,-19 0,19 25,-1 0,1 0,-1 50,-18-25,19 24,0 1</inkml:trace>
  <inkml:trace contextRef="#ctx0" brushRef="#br0" timeOffset="9374.4212">18659 5717,'19'25,"0"25,-1-50,19 49,-18-49,-19 25,19 0,-19 0,0-1,0 1,-19-25,19-25,0 1,0-1,0-50,0-24,0 74,0 0,37-49,-37 24,19 1,-1 49,1-25,-19 0,0 0,19 1,-19 73,0 26</inkml:trace>
  <inkml:trace contextRef="#ctx0" brushRef="#br0" timeOffset="11849.7761">18864 5717,'19'0,"-1"0,1 25,-19 25,0-26,0 1,18 0,-18 0,0 24,0-73,19-1,0 0,-19 0,0 0,0 1,0-1,18 25,1-25,18 0,-18 25,-19 25,0 0,0 24,18 1,-18 0,0-75,19 0,-19 0,18-24,-18 24,19 0,0 25,-19-25,37 0,-19 25,1 0,0 25,-19 50,0-51,0 26,0-25,0 0,0-1</inkml:trace>
  <inkml:trace contextRef="#ctx0" brushRef="#br0" timeOffset="13894.571">19552 5618,'0'-25,"0"0,-18 25,-20 0,20 0,-19 0,18 25,0 25,19-26,-18-24,18 25,0 0,0 0,-19-25,19 25,0 0,0-1,0 26,19-50,-1 25,1-25,0 0,-1 0,1 0,18 0,-18 0,-1-25,1 25,0 0,-1 0,1 0,-19 25,0 24,0 51,-19-76,19 26,0-25,0 0,-18-1,-1-24,0 0,1 0,-1 0,0 0,1 0,-19-24</inkml:trace>
  <inkml:trace contextRef="#ctx0" brushRef="#br0" timeOffset="14808.886">20017 5568,'-18'0,"36"0,1 50,0-50,-1 25,1-25,-19 24,18-24,1 25,0-25,-1 25</inkml:trace>
  <inkml:trace contextRef="#ctx0" brushRef="#br0" timeOffset="15835.9738">19962 5667,'0'-24,"18"24,1 0,-1 0,20 0,-20 0,19 0,1 0,-20 0,1 0,18 0,0 0,-18 0,-1 0,1 0,0 0,-1 0,1 0,-1 0,-18 24</inkml:trace>
  <inkml:trace contextRef="#ctx0" brushRef="#br0" timeOffset="16687.469">19924 6114,'0'0,"19"0,0 0,18 0,-19 0,20 0,-20 0,1 0,18 0,0 0,19 0,0 0,-38 0,20 0,36-50,-55 50,-19-24</inkml:trace>
  <inkml:trace contextRef="#ctx0" brushRef="#br0" timeOffset="18339.211">20762 5519,'0'24,"18"-24,1 50,18 49,-18-74,-19 25,37 24,-37-49,18 0,1 0,-19 24,19 1,-1-25,-18-1,0 26,19-50,-19 25,37 0,-37-50,0-50,0 26,19 24,-19-25,0 26,0-1,18-25,1 25,-19-24,18 24,1-25,-19 1,37-1,-37 25,0 0,0-24</inkml:trace>
  <inkml:trace contextRef="#ctx0" brushRef="#br0" timeOffset="20534.2362">21134 6015,'0'74,"18"-24,-18-25,0 99,19-75,-1 26,-18-51,19 1,-19 0,0-50,0-49,0 24,0 25,0-24,0 24,0 0,0 0,0 1,19-1,-1 25,1 0,-1 25,-18-1,0 1,0 0,0 0,19 0,-19-1,0 1,19 25,-19-75,0 0,0 0,0-24,0-1,0 1,18 24,-18 0,0 0,19-24,-1 49,-18-50,19 25,18 25,-37 25,19 0,-19 0,0 49,18 0,-18-24,0 0,0-1,0-24,0 0,0 0,0-1,0 1</inkml:trace>
  <inkml:trace contextRef="#ctx0" brushRef="#br0" timeOffset="21594.2115">20855 6660,'37'49,"-19"-49,20 0,-1 0,37 0,-37 0,19 0,0 0,0 0,-38 0,38 0,-37 0,37 0,-19-25,56-24,-37 24,-1 0,-36 0,0 25,-1-24,1 24,0-25,-19 50,-19-1,-18 26,-1 0</inkml:trace>
  <inkml:trace contextRef="#ctx0" brushRef="#br0" timeOffset="23460.8183">20929 7453,'0'25,"0"0,0 0,0 0,19-25,-19 24,18-24,1 50,-1-25,1 0,18-25,-18-75,-19-24,0 49,0 26,37-1,-37 0,0 0,0-24,0-1,0 25,0-49,0 49,0 0,0 0,0 1,0-1,0 0,0-25,19 26,-1-26,1 50,-1-25,38 0,-37 25,-1 0,38-49,-19 49,1 0,-20 0,19-50,38 25,36 0,20-24,-20 49,-166 0,36 0</inkml:trace>
  <inkml:trace contextRef="#ctx0" brushRef="#br0" timeOffset="25599.8192">21431 7181,'-18'0,"-1"0,0-25,19 0,-18 25,18-25,0 0,0 1,18-26,1 50,0 0,-1 0,1 25,-1 0,1-25,-19 24,0 26,19-50,-19 25,0 24,0 1,0-25,0 0,0-1,-19 26,0-25,1 0,-1-25,19 24,-18 1,-1 25,19-25,37-1,-18-24,-1 0,1 0,0 0,-1 0,1 0,18 0,-18 0,55-24,-37-1,-18 0,18 25,-18 0</inkml:trace>
  <inkml:trace contextRef="#ctx0" brushRef="#br0" timeOffset="28872.5499">18548 7751,'0'-50,"18"75,1 0,0 0,-1 24,-18-24,19 0,-1 0,-18 0,0 0,0-1,19 26,-19-25,19 24,-1-24,1 50,-19-51,37 51,-18-50,-19-50,0 0,18 0,-18-24,19-1,-19 25,0 0,18 1,-18-1,0-25,19 25,-19 1,19-1,-19 0,18-25,-18 25,19 1,-19-1,18 25,-18-50,19 50,0-25,-19 1,0-1,18 25,-18-25,0 0</inkml:trace>
  <inkml:trace contextRef="#ctx0" brushRef="#br0" timeOffset="32092.0918">19106 8123,'0'50,"0"-25,0-1,0 26,0 0,0-1,18-24,-18 25,0-26,0 1,19 0,0 0,-19 0,0-1,0-48,-19 24,19-25,-19 25,19-25,-18 25,-1-25,1 0,-1 1,19-1,-19 25,1-25,-1 25,1 0,18 50,-19-26,0 1,19 0,0 25,0-26,0 1,0 25,0-25,0-1,0 1,19 0,0-25,-19 25,18-25,1 0,-19 25,18-25,-18 24,38-24,-20 0,1 0,-1 0,1-24,0 24,-19-25,18 25,1-25,-19 0,18 0,-18 1,0-1,0 0</inkml:trace>
  <inkml:trace contextRef="#ctx0" brushRef="#br0" timeOffset="33697.7209">19478 8396,'-19'0,"1"0,-1 25,0-25,19 25,0-1,0 1,0 0,-18 0,18 0,0-1,0 1,0 0,0 0,18-25,-18 25,19-1,0 1,-1-25,-18 25,19-25,-19 25,18-25</inkml:trace>
  <inkml:trace contextRef="#ctx0" brushRef="#br0" timeOffset="34941.9511">19924 8247,'0'-25,"19"25,18 0,-18 0,-1 0,20 0,-1 0,0 0,37 0,-36 0,-1 0,-19 0,1 0,0 0,-1 0,1 0,18 0</inkml:trace>
  <inkml:trace contextRef="#ctx0" brushRef="#br0" timeOffset="35811.8595">20073 8446,'0'24,"19"26,-1-50,20 0,-20 25,1-25,-1 25,1-25,0 0,-1 0,1 0,-1 0,-18 24,19-24,18 0,19 0,-19 0</inkml:trace>
  <inkml:trace contextRef="#ctx0" brushRef="#br0" timeOffset="37301.0447">21096 8074,'19'24,"0"26,-1-25,1 0,18-1,-37 1,19 0,-1 0,-18 0,19 24,-19 1,18-1,1-49,-19 25,19 0,-19 0,18 0,-18-100,0 26,0-26,0 26,0 24,0 0,19 0,-19 0,0-24,0-1,18 25,20-49,-20 49,-18 124,0-24</inkml:trace>
  <inkml:trace contextRef="#ctx0" brushRef="#br0" timeOffset="39526.1782">21487 8421,'0'25,"0"-1,0 1,0 0,0 25,0-1,19-24,-19 0,0 49,0-49,0 0,0 49,0-49,0 25,18-50,1-25,-19-25,0 1,0-75,18 74,1 0,-19-24,37 24,-18 1,-1 49,-18 25,0-1,0 26,0-25,19 49,-19-49,19 0,-19 0,18-25,1 0,-19-25,19 0,-1 0,1 0,-1 1,1-1,-19 0,19 25,-1 0,-18 50,37-1,-18 26,0-1,-1-24,-18-1,0-24,0 0,0 0,0-1,0 1</inkml:trace>
  <inkml:trace contextRef="#ctx0" brushRef="#br0" timeOffset="40713.6403">20966 9066,'0'-25,"19"25,-1 0,38 25,0-25,18 25,-18-25,74 0,-18 0,55 0,-55 0,0 0,-75 0,-18 0,-1 0,1 0,-1 0,1 0,0 0</inkml:trace>
  <inkml:trace contextRef="#ctx0" brushRef="#br0" timeOffset="41661.6445">21338 9339,'37'0,"-18"0,18 0,0 0,-18 0,0 0,-1 0,19 0,1 0,-20 0,19 0,19 0,-37 0,0 0,-1 0,1 0,-1 0</inkml:trace>
  <inkml:trace contextRef="#ctx0" brushRef="#br0" timeOffset="42536.6754">21543 9438,'0'74,"0"25,0 1,0-26,18 0,-18-49,0 0,0 25,0-26</inkml:trace>
  <inkml:trace contextRef="#ctx0" brushRef="#br0" timeOffset="43577.0889">21766 9413,'19'25,"-1"-25,-18 25,0-1,0 26,0-25,0 24,0-24,0 25,19-25,-19-1,19 51,-19-26,0 1,0 0,0-26,0 1,0 0,18 50,-18-51,19 1,-38-74</inkml:trace>
  <inkml:trace contextRef="#ctx0" brushRef="#br0" timeOffset="44735.9669">21561 9363,'0'-24,"19"24,0 0,-1 0,1 0,18 0,-18 0,-1 0,1 0,0 0,18 0,-19 0,1 0,0 0,-1 0,1 0,-1 0</inkml:trace>
  <inkml:trace contextRef="#ctx0" brushRef="#br0" timeOffset="45908.689">21561 9438,'0'25,"0"49,0-24,0 49,0-50,0 51,0-51,0 1</inkml:trace>
  <inkml:trace contextRef="#ctx0" brushRef="#br0" timeOffset="47153.9816">21822 9339,'19'49,"-19"26,0-51,0 1,0 25,0-1,0-24,0 50,0-26,0-24,0 0,0 0,37-1,-37 1,0 0,0 0,0 0,0-1,-19-48</inkml:trace>
  <inkml:trace contextRef="#ctx0" brushRef="#br0" timeOffset="48477.8726">18287 6436,'37'25,"-37"0,19-25,93 0,-75 0,56 0,56 0,-19 0,19 0,-38 0,-36 0,55 0,-93 0,0 0,-18 0,0 0,-1 0,19 0,-18 0,18 0,-18 0,18 0,38 0,-20 0,20 0,-57 0,38 0,-19 0,1 0</inkml:trace>
  <inkml:trace contextRef="#ctx0" brushRef="#br0" timeOffset="83513.6947">9692 8322,'0'24,"19"-24,-19 25,19 0,-1-25,1 0,-1 25,1-25,18 25,-18-25,18 0,-37 24,56-24,18 25,19-25,0 0,38 0,-57 25,0-25,19 25,-37-25,-37 0,-1 0,20 0,17 0,-36 0,37 0,0 0,-1 0,1 0,-19 0,1 0,-1 0,-18 0,18 0,37 0,-37 0,1 0,17 0,-17 0,-1 0,19 0,-38 0,19 0,1 0,17 0,1 0,19 0,-38 0,0 0,56 0,-56 0,0 0,38 0,-19 0,0 0,-1 0,20 0,-19 0,-19 0,-19 0,1 0,0 0,-1 0,19 0,-18 0,37 0,0 0,-38 0,1 0,18 0,-18 0,-1 0,19 0,1 0,17 0,20 0,55 0,-56 0,20 0,36 0,-19 0,38 0,-93 0,37 0,0 0,19 0,-57 0,57 0,-38 0,1 0,-19 0,18-50,-18 50,18 0,-18 0,0 0,-19 0,-18 0,-1 0,1 0,0-25,-1 25,57 0,-20 0,-17 0,73 0,-18 0,-37-24,37 24,0-25,-18 25,-38 0,56 0,-19-25,38 25,-56 0,18 0,-18 0,-38 0,20 0,-20 0,19 0,1 0,-1 0,19-25,-1 25,-36-49,74 49,-37 0,-37 0,-1 0,1 0,-1 0,1 0,18 0,0 0</inkml:trace>
  <inkml:trace contextRef="#ctx0" brushRef="#br0" timeOffset="95910.0483">9785 8396,'-18'0,"18"-25,-19 0,1 1,-1 24,0-25,1 25,-1 0,1-25,-1 0,0 25,1-25,18 1,-19 24,1-25,18 0,-19 25,19-25,-19-24,19 24,-18 0,18 0,0 0,-19 1,1-26,-1 25,19 0,0 0,-19-24,1-1,18 25,0 1,0-26,0 25,0 0,0 1,0-1,0 0,0 0,0 0,0 1,0-1,0 0,0 0,0 0,0 1,37 24,-18-50,18 25,-37 0,18 25,-18-24,38 24,-38-25,37-25,-19 50,1-25,0 25,-1 0,-18-24,37 24,1-25,-20 0,1 25,-1-25,57-24,-38 49,0 0,-18 0,-1 0,1-25,0 25,18-25,-18 25,36 0,-17-25,36 25,19-50,-56 50,0 0,1-24,-20 24,1 0,18 0,0 0,-18-25,-1 25,20 0,-1 0,-19 0,20-25,-1 25,0 0,-18-25,18 25,0 0,-18 0,-1 0,19 0,-18-25,0 25,-1-24,1 24,-1 0,1 0,18-25,1 25,-1 0,-19 0,38 0,-19-25,38 0,-19 25,-38 0,75-25,-74 25,18 0,-18 0,18-24,0 24,-18 0,-1-25,19 25,1-25,-1 25,-19-25,1 25,0 0,-1 0,1 0,-1 0,38 0,0-25,18 25,38-24,-37 24,-1 0,19 0,0 0,-19 0,38-25,-19 0,19-25,-57 50,57 0,-75 0,19 0,-19-24,-18 24,0 0,55 0,-18 0,18 0,19 0,-37 0,0 0,0 0,-1 0,-17 0,-1 0,0 0,19 0,18 0,-37 0,38 0,-1 0,1 0,-1 0,-37 0,1 0,-1 0,-19 0,20 0,-1 0,0 0,0 0,56 0,-37 0,0 0,-19 0,19 0,0 0,-19 24,19-24,-1 25,-17-25,36 0,-55 0,37 25,-19 0,19-25,-19 0,0 0,0 25,0 24,1-49,-1 0,-19 0,1 0,-19 25,19 0,-1-25,1 0,37 25,-38-1,38 26,-37-50,18 0,-37 25,18-25,1 0,0 0,-19 25,37-1,-19-24,20 0,-20 25,19 0,-18-25,18 0,-18 50,-1-50,1 24,18-24,-37 25,19-25,-1 0,20 50,-38-25,18-25,38 25,-37-1,18-24,-18 25,-19 0,18-25,1 25,-1-25,-18 25,19-1,0-24,-19 25,18-25,1 25,-19 0,37 0,-18-1,-19 1,18 25,-18-25,19-25,-19 24,0 1,0 0,18 49,-18-49,0 0,0 0,0 0,0-1,0 1,0 25,0-25,19-1,-19 1,0 0,19 0,-19 0,0 24,0 1,0-25,0 0,0-1,0 26,0-25,0 0,0 24,0 1,0-25,0-1,0 26,0-25,0 0,0-1,-19-24,0 0,1 0,-1 0,1 0,-1 0,0 0,1 0,-1 0,1 0,-1 0,0 0,1 0,-1 0,1 0,-1 0,0 0,1 0,-1 0,1 0,-1 0,0 0,1 0,-20 0,20 0,-1 0,1 0,-1 0,0 0,1 0,-1 0,1 0,-1 0,0 25,1-25,-19 0,-1 0,-17 25,17 25,-17-50,36 0,0 0,1 0,-1 24,1-24,-1 0,0 0,-18 0,19 0,-1 0,0 0,1 0,-19 25,18-25,-18 25,-38 0,38-25,19 25,-1-25,0 0,1 24,-1-24,-18 0,18 0,-18 0,18 0,-18 0,0 25,-19 0,0-25,1 0,-20 74,57-49,-38-25,19 0,-1 0,1 0,19 0</inkml:trace>
  <inkml:trace contextRef="#ctx0" brushRef="#br0" timeOffset="219834.2838">14957 12662,'19'25,"-1"0,-18 0,0 0,19-1,0 1,-1 0,1 0,-1 0,1-1,0 1,-1 0,1-25,-1 25,-18 0,19-1,0-24,-1 0,1 0,-1 0,20 0,-20-24,20 24,-38-25,18 25,38-50,-56 25,37 1,19-26,-37 50,-1-25,-18 0,37-24,1-1,17 25,20-74,-38 50,56-26,-56 26,56-26,-74 50,74-74,-56 50,-18 49,-1-25,57-25,-38 0,-19 26,20-1,18-25,-1 1,-36 24,0 25,18-50,-19 50,1-25,0-24,18 24</inkml:trace>
  <inkml:trace contextRef="#ctx0" brushRef="#br0" timeOffset="230519.8656">12390 11918,'-37'-25,"18"1,1-1,-1 0,0 0,1 25,-1-25</inkml:trace>
  <inkml:trace contextRef="#ctx0" brushRef="#br0" timeOffset="244817.8499">11757 15242,'19'50,"-19"-1,0-24,0 25,0-25,19 24,-1-49,1 0,18 0,75-25,-38-49,-18 49,37-25,-37 26,0-26,-19 25,19 0,18-49,-55 74,18-25,-37 0,18 25,20-24,-1-1,0-25,0 25,-18 1,-1 24</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2T04:03:18.994"/>
    </inkml:context>
    <inkml:brush xml:id="br0">
      <inkml:brushProperty name="width" value="0.05292" units="cm"/>
      <inkml:brushProperty name="height" value="0.05292" units="cm"/>
      <inkml:brushProperty name="color" value="#FF0000"/>
    </inkml:brush>
  </inkml:definitions>
  <inkml:trace contextRef="#ctx0" brushRef="#br0">8799 12842,'19'0,"0"0,-1 0,19 0,1 0,-20 0,1 0,-1 0,1 0,0 0,18 0,-18 0,-1 0,1 0,-1 0,1 0,0 0,-1 0,19 0,-18 0,18 0,-18 0,18 0,-18 0,-1 0,1 0,-1 0,20 0,-20 0,19 0,1 0,-20 0,1 0,-1 0,1 0,18 0,0 0,19 0,-19 0,-18 0,0 0,-1 0,19 0,-18 0,0 0,-1 0,1 0,-1 0,1 0,0 0,18 0,-18 0,-1 0,1 0,-1 0,38 0,-19 0,-18-24,0 24,-1 0,19 0,19 0,19 0,55 0,-37 0,-37 0,-1 0,-36 0,0 0,-1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5:59:10.594"/>
    </inkml:context>
    <inkml:brush xml:id="br0">
      <inkml:brushProperty name="width" value="0.05292" units="cm"/>
      <inkml:brushProperty name="height" value="0.05292" units="cm"/>
      <inkml:brushProperty name="color" value="#FF0000"/>
    </inkml:brush>
  </inkml:definitions>
  <inkml:trace contextRef="#ctx0" brushRef="#br0">15887 6573,'0'25,"0"25,19-25,-19-1,19 26,-1 0,-18-26,0 1,0 25,0-1,19-49,-19 25,0 25,0-1,0-24,0 0,18 0,-18 24,19-24,-19 0,0 0,0 0,0 0,0-1,0 1,0 0,19 0,-19 0,0-1,0 1,18 0,-18 0,0 0,0-1,0 1,0 0,0 0,19 0,-19 24,0-24,0 0,0 0,0-1,0 26,0-25,0 0,0-1,0 1,0 0,0 0,0 0,0 0,0-1,0 1,0 0,18 0,-18 0,0-1,0 26,0-25,0 0,0 24,0 1,0-1,0-24,0 25,0-25,0-1,0 1,0 0,19 25</inkml:trace>
  <inkml:trace contextRef="#ctx0" brushRef="#br0" timeOffset="3120.3192">12557 8310,'-18'0,"-19"0,18 0,19 25,19-25,-1 0,-18 24,19 1,-19 0,18-25,1 0,0 0,-19-25,0 0,0 1,-19 24,0 0,1 0</inkml:trace>
  <inkml:trace contextRef="#ctx0" brushRef="#br0" timeOffset="4366.562">12539 7417,'18'0,"20"25,-38-1,18 76,-18-76,56 51,-37-26,18 26,-19 24,1-74,-19 0,19-25,-1-25,-18-25,19 1,-19-26,18 1,-18 49,38 0,-38 0,0-24,18 24,-18 0,19 0</inkml:trace>
  <inkml:trace contextRef="#ctx0" brushRef="#br0" timeOffset="7261.0946">13041 7838,'-19'0,"1"0,-1 0,1 0,18 25,0 0,0 0,0 0,0-1,0 26,0-25,0 0,0 0,18-25,19 0,-18 0,0 0,-19-25,0 0,0 0,0 0,18 25,-18-25,19 25,-19-24,0-26,0 25,0 0,0 1,-19 24,1 0,-1 0,0 0</inkml:trace>
  <inkml:trace contextRef="#ctx0" brushRef="#br0" timeOffset="13812.0958">16092 7665</inkml:trace>
  <inkml:trace contextRef="#ctx0" brushRef="#br0" timeOffset="16860.098">15813 6871,'0'-25,"0"0,0 1,0-1,19 25,-19-25,0 0,18 25,-18-25,0 1,19-1,-1 25,20-75,-38 51,18 24,1-50,-1 50,1 25,0 24,-19-24,0 0,18 0,-18 0,19 24,-19-24,18 0,-18 0,19 74,-19-74</inkml:trace>
  <inkml:trace contextRef="#ctx0" brushRef="#br0" timeOffset="18236.5501">16018 7193,'18'0,"1"0,-1 0,1 0,0 0,-1 0,1 0,-1 0,1 0,0 0,-1 0,1 0,-19-24,37-1,0 25,-18 0,-1-25,20 0,-20 25</inkml:trace>
  <inkml:trace contextRef="#ctx0" brushRef="#br0" timeOffset="19914.0492">16297 6549,'0'-25,"18"25,1 0,-1 0,-18 25,19-25,0 24,-1 1,1 0,-19 0,19 0,18-1,-19 26,1-25,0-25,-19-25,0 0,0 0,0 1,0-26,0 25,0 0,18 1,-18-51,19 50,-1 25,1-49,-19 24,19 0,-19 0,0 75,18 74</inkml:trace>
  <inkml:trace contextRef="#ctx0" brushRef="#br0" timeOffset="23010.5928">16687 6722,'0'-25,"19"25,0 0,-19 50,0-25,0 0,0 24,18-49,-18 25,0 0,19-25,-19-25,18 0,-18 0,0 1,19-1,0 25,-1 0,1 0,-1 0,1 0,0 0,-19 25,0 24,0-24,0-50,18 25,-18-25,19 25,-1-24,-18-1,19 25,-19-25,19 25,-1-25,1 25,-1 0,20 50,-38-25,0-1,0 1,0 0,0 0,0 0,0 24</inkml:trace>
  <inkml:trace contextRef="#ctx0" brushRef="#br0" timeOffset="39746.1011">16018 7541,'18'0,"1"0,-1 0,20 0,-20 0,1 0,-1 0,1 0,0 0,-1 0,19 0,-18 0,0 0,-1 0</inkml:trace>
  <inkml:trace contextRef="#ctx0" brushRef="#br0" timeOffset="40416.2708">16464 7541,'19'0,"-1"0,1 0,0 0,-1 0,1 0</inkml:trace>
  <inkml:trace contextRef="#ctx0" brushRef="#br0" timeOffset="41188.0018">16948 7566,'18'0,"1"0,0 0,-1 0,1 0,-1 0,20 0,-20 0,1 0,-1 0,1 0,0 0,36 0,57-50</inkml:trace>
  <inkml:trace contextRef="#ctx0" brushRef="#br0" timeOffset="42435.8369">17580 7466,'19'0,"0"0,-1 0,1 0,-1 0,20 0,-20 0,1 0,-1 0</inkml:trace>
  <inkml:trace contextRef="#ctx0" brushRef="#br0" timeOffset="43497.7877">18176 7491,'18'0,"1"0,-1 0,1 0,0 0,-1 0,1 0,37 0,-38 0,1 0,18 25,-18-25,-1 0,1 0,-1 0</inkml:trace>
  <inkml:trace contextRef="#ctx0" brushRef="#br0" timeOffset="44251.8709">18641 7516,'18'0,"1"0,0 0,18 0,-19 0,1 0,0 0,18 0,-19 0,20 0,-20 0,19 0</inkml:trace>
  <inkml:trace contextRef="#ctx0" brushRef="#br0" timeOffset="44848.8681">19069 7516,'18'0,"1"0,-1 0,1 0,37 0,0 0,-1 25,1-25,37 0,-18 0,-20 0,-36 0,0 25</inkml:trace>
  <inkml:trace contextRef="#ctx0" brushRef="#br0" timeOffset="46066.1884">19738 7119,'19'74,"0"-24,-1 25,1-26,-19-24,18 25,1-1,-19-24,0 0,19-25,-1 25,1-1,-19 1,18-25,-18 25,19-25,18-50,-18 1,-1-26,20 1,36-75,-18 50,0-25,-38 99,1-25</inkml:trace>
  <inkml:trace contextRef="#ctx0" brushRef="#br0" timeOffset="48088.3614">20222 7392,'0'25,"0"0,0 24,0 1,0-25,0 24,0 1,0 24,0-24,0-1,0 1,0-25,0 0,-19-25,1-25,-1-50,19 51,-18-1,18 0,-19 25,19-25,-19 0,1 25,-1 0,1 0,18 25,0 0,0 0,0 0,0 24,0-24,0 0,18 0,1-25,-19 24,18-24,1 0,0 0,-1 0,1 0,-1 0</inkml:trace>
  <inkml:trace contextRef="#ctx0" brushRef="#br0" timeOffset="49726.1096">20501 7615,'0'-49,"-19"49,1 0,-1 0,1 0,18 24,-19 1,19 0,0 0,0 24,0-24,0 0,0 0,0 0,0-1,0 1,0 0,0 0,19-25,-1 25,-18-1,19-24,18 0,-37 25,19-25,18 0,-19 0</inkml:trace>
  <inkml:trace contextRef="#ctx0" brushRef="#br0" timeOffset="78966.1525">20706 8905,'0'-25,"-37"25,18 0,0 0,1 0,-1 0,0 0,1 0,-1 0,1 0,-20 75,1 24,37-25,-56-24,56 0,-18 24,-1 25,-18-24,37-1,-37 1,18-26,-18 26,18-26,19 1,0-25,-18 24,-1 1,19-25,0 24,-18 26,-1-51,19 26,0-25,0 25,0-1,0-24,0 0,0 24,0-24,19-25,-1 0,1 25,-1-25,20 0,-38 25,18 0,1-1,-1-24,-18 25,19 0,0-25,-1 25,1-25,-1 0,1 25,0-1,-19 1,18-25,1 0,-1 0,1 0,0 0,-1 0,1 0,18 0,-18 0,-1 0,1 0,0 0,-1 0,1 0,-1 0,20 0,-20 0,1 0,18-25,0 1,-18-1,-1 0,38 0,0-24,-37 49,-1-50,19 25,-18 0,18-24,-18 24,37 0,-38 0,1 1,-1 24,20-75,-20 50,-18 0,19 1,-19-1,0 0,0 0,0 0,0 1,0-1,0 0,0-25,0-24,0 0,0 24,-37 25,18-24,19-1,-19 25,19 0,0 1,-18-1,-1 25,1-50,-1 0,0 26,19-1,-18 0,18 0,-19 25,19-25,0-24,-18 24,-1 0,0 0,1 1,18-1,-37 0,18 25,0 0,1-25,-1 25,-18-25,18 1,1 24,-1 0,-18-50,18 50,1 0,18-25,-19 25,1 0,-1 0,0 0,1 0,-19-25,18 25,0 0,1 0,-1 0</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6:01:02.858"/>
    </inkml:context>
    <inkml:brush xml:id="br0">
      <inkml:brushProperty name="width" value="0.05292" units="cm"/>
      <inkml:brushProperty name="height" value="0.05292" units="cm"/>
      <inkml:brushProperty name="color" value="#FF0000"/>
    </inkml:brush>
  </inkml:definitions>
  <inkml:trace contextRef="#ctx0" brushRef="#br0">17320 4688,'18'50,"20"-1,-1 51,0-1,0 0,-18-25,18 50,0-99,-37 0,19 0,-19 0,0-1,19-24,18-74,-19-25,1 24,37 1,-56 0,18 49,1-50,0 51,-1-1,1 0,-19 0,0-25,18 26,-18-1,19 0,0 0,36-49,-55 49,38 0,-38 0,0 100</inkml:trace>
  <inkml:trace contextRef="#ctx0" brushRef="#br0" timeOffset="1209.8959">17897 5110,'0'25,"0"24,18-24,1-25,-19 25,18 0,-18-1,19 1,-19 0,19 25,-1-1,1 1,-1-1,-18 1,0 0,0-26,-18-24,18-49,0-26,0 26,0-26,18-49,1 100,-19-1,0 0,19 0,18-49,-37 49</inkml:trace>
  <inkml:trace contextRef="#ctx0" brushRef="#br0" timeOffset="2938.1192">18157 5333,'19'0,"-1"0,-18 50,0-26,0 1,19 0,-19 0,37-25,-37-25,19-49,-1 24,-18 25,19 0,-1 25,1 0,0 25,-1-25,-18 25,0 0,0 0,19-25,-19-25,18 0,1 0,0 0,-19-24,0 24,18 0,1 25,-19-25,18 25,1 0,-19 25,37 50,-37-1,19 0,0-24,-19 0,18 24,-18-49,0 0,0 24,37 1,-37-25</inkml:trace>
  <inkml:trace contextRef="#ctx0" brushRef="#br0" timeOffset="4397.9664">18827 5135,'0'0,"-19"-25,1 25,-1 0,0 0,19 49,19-49,-19 25,19-25,-19 25,18 0,1 24,-1-49,1 25,0 0,-1-25,-18 25,0 0,0-1,0 1,0 0,0 0,0 0,0-1,-18-24,-20 0,20 0,-1 0,1 0</inkml:trace>
  <inkml:trace contextRef="#ctx0" brushRef="#br0" timeOffset="5400.8503">19069 4713,'37'0,"-19"0,1 0,0 0,-1 0,19 0,19 0,-37 0,-1 0,1 0,-19 25</inkml:trace>
  <inkml:trace contextRef="#ctx0" brushRef="#br0" timeOffset="6292.1735">19162 4936,'18'0,"1"0,-1 0,1 0,0 0,-1 0,1 0,-1 0,1 0,0 0,-1 0,1 0,-1 0,1 0,0 0,18 25</inkml:trace>
  <inkml:trace contextRef="#ctx0" brushRef="#br0" timeOffset="7460.4693">19813 4291,'18'0,"20"50,-1-25,-19-1,-18 51,19-75,0 49,-19-24,18-25,-18 25,19 25,-1-26,20 26,-20 24,19-24,-18 0,0-25,-1-1,1 1,-1-25,-18-49,0-26,19 25,-19 1,0-50,19 49,-1 0,-18-49,19 25,18-50,0 49,0-49,-37 75,19 24</inkml:trace>
  <inkml:trace contextRef="#ctx0" brushRef="#br0" timeOffset="9716.871">20352 4614,'19'0,"-1"24,-18 1,19 0,-19 0,19 24,-19-24,0 0,0 0,0 0,18 0,1-25,-19-50,0 25,0 0,18 0,1 1,0 24,-1 0,-18 24,0 1,19 0,-19 0,0 0,0 0,18 24,1-24,-19-50,0 0,19 1,-19-1,37-50,-37 50,19 25,-19-24,18-1,-18-25,19 50,-19-25,18 1,1-1,-19 50,19-25,-19 74,0-24,18 24,-18 1,19-51,-1 51,-18-50,0-1</inkml:trace>
  <inkml:trace contextRef="#ctx0" brushRef="#br0" timeOffset="10962.9376">19999 5283,'18'0,"1"0,0 0,-1 0,1 0,-1 0,1 0,0 0,-1 0,38 0,-37 0,92 0,-55 0,0 0,-38 0,1 0,0 0,-1 0,1 0,-1 0,1 0,0 0,-1 0,1 0,0 0,-1 0,19 0,-18 0,0 0,18 0,0 0,0 0</inkml:trace>
  <inkml:trace contextRef="#ctx0" brushRef="#br0" timeOffset="12894.2898">20613 5606,'-19'0,"0"0,1 0,-19 0,18 0,0 0,1 0,-1 0,19-25,0 0,0 0,19 25,-1-49,1 24,-19 0,19 0,18-24,-19 49,1-50,0 50,-1 0,1 0,0 25,-1 0,-18 0,0 24,0-24,0 49,0-49,0 25,0-25,0 24,0-24,0 0,0 0,0-1,-18 1,-1-25,0 0,1 0,-1 0,-18 0,37 25,-19-25,1 0,-1 0,0 0,38 0,18 0,-18 0,-1 0,1 0,-19 25,19-25,18 49,-18 1,-1-50,-18 25,19 0,-1-25,-18 25,19-25</inkml:trace>
  <inkml:trace contextRef="#ctx0" brushRef="#br0" timeOffset="14246.0529">18138 6548,'0'-24,"19"24,0 0,-1 24,1 26,-1-25,1 0,-19-1,37 26,-37-25,19 0,-1-1,-18 1,38 25,-38-25,18-1,1-24,-19 25,18-50,-18-24,0 24,19 0,0-24,-1-75,19 49,-18-24,0 49,18 26,-37-26,0 25,19 25,-19-25</inkml:trace>
  <inkml:trace contextRef="#ctx0" brushRef="#br0" timeOffset="16454.7827">18715 6623,'0'25,"0"-1,0 26,0 0,0 24,19-24,-19-26,0 51,0-50,0 74,18-49,-18-26,0 1,0 0,0-50,0 0,-37 1,19-1,-1 0,19 0,-19 25,1 0,18-25,-19 1,19-1,-37 25,18 0,1 0,-1 0,19 25,0 24,0-24,0 25,0-26,0 1,0 0,0 0,0 0,19-1,18 1,-18-25,-1 0,1 0,-1 0,1 0,0 0,-1 0,1 0,-1 0</inkml:trace>
  <inkml:trace contextRef="#ctx0" brushRef="#br0" timeOffset="18082.1756">19050 6945,'0'-49,"-19"49,1 0,-1 0,1 0,-1 0,0 24,-18 1,37 0,0 0,-18 0,18 0,0-1,-19 1,0-25,19 25,0 0,0 0,0-1,0 1,0 0,0 25,19-26,0 1,-1-25,19 25,-37 0,19-25,0 0,-1 0,1 25,-1-25,1 0,0 0,-1 0</inkml:trace>
  <inkml:trace contextRef="#ctx0" brushRef="#br0" timeOffset="18936.9723">19571 6548,'0'0,"18"0,1 0,0 25,18-25,-18 25,-1-25,1 25,-1-25,1 0,0 0,-1 0,1 25</inkml:trace>
  <inkml:trace contextRef="#ctx0" brushRef="#br0" timeOffset="19561.1448">19627 6896,'18'0,"20"0,-20 49,1-49,-1 0,20 0,-20 0,1 0,18 0,-18 0,-1 0,1 0,-1 0,1 0,0 0,-1 0</inkml:trace>
  <inkml:trace contextRef="#ctx0" brushRef="#br0" timeOffset="21638.622">20464 6449,'-19'0,"1"0,-1 0,0 0,1 0,-1 0,1 0,-1 0,0-25,19 1,0-26,38 50,-38-50,18 26,1-1,-1 0,1 0,-19 0,19 25,-1 0,1 0,-1 0,20 0,-20 25,-18 0,37 0,-37 0,19 24,0-24,-19 0,0 0,0 24,0-24,0 0,0 0,0-1,0 1,0 25,-19-1,-18 1,37 0,-37-26,18 1,19 0,-19-25,1 0,-1 0,1 0,-1 0,0 0,19-25,19 0,0 25,-19-49,18 49,1 0,18 0,0 25,-37-1,37-24,-37 25,19-25,0 25,-19 0,37 0,-18-1,-1 1,-18 0,19-25,37 0,-38 0</inkml:trace>
  <inkml:trace contextRef="#ctx0" brushRef="#br0" timeOffset="22856.1313">20762 6300,'18'0,"1"0,-1 0,1 25,0 0,-19 0,18 0,1-1,-1 26,-18-25,0 0,19-25,-19 49,19-49,-19 25,18 0,-18 0,19-1,-1 1,-18 0,19 0,0 0,-1-1,1-24,-19-24,18-26,-18 25,19-24,-19 24,19-25,-19 1,18-1,1-49,-1 24,1-24,18 25,-37 24,0 25,0 1</inkml:trace>
  <inkml:trace contextRef="#ctx0" brushRef="#br0" timeOffset="24944.4283">21189 6648,'19'0,"0"24,-1 1,1 25,-19-1,0-24,18 0,-18 25,0-26,0 1,0 0,0-75,0 26,0-1,0 0,19-74,0 99,-1-50,-18 1,19 24,-1 25,-18-25,19 0,-19 0,19 25,-1 25,-18 0,0 25,0-26,19 1,-19 0,0 0,0 24,0-24,0-74,0 24,18-25,1-24,18 74,-37-50,19 50,-1 0,-18 25,0 0,19-25,-19 25,0-1,0 51,0-26,0-24,0 50,0-26,0-24,0 0,0 0,0 0,-19-25</inkml:trace>
  <inkml:trace contextRef="#ctx0" brushRef="#br0" timeOffset="26172.1768">20427 7342,'18'0,"19"-25,-18 25,18 0,-18 0,-1 0,1 0,18 0,1 0,-20 0,19 0,1 0,-1 0,-19 0,1 0,18 0,-18 0,18 0,0 0,-18 0,-19-24,18 24,1 0,0 0,18 0,-19 0,38 0,-19 0,-18-25,18 25,19 0,0 0,-19 0,37 0,-36 0,36 0,-55 0,36 0,20 0,-19 0,-56-25,-56 50,0 24</inkml:trace>
  <inkml:trace contextRef="#ctx0" brushRef="#br0" timeOffset="27149.9995">20817 7516,'19'0,"0"0,36 0,1 0,37 0,0 0,37 0,1 0,-20 0,19 0,-36 0,-1 0,-75 0</inkml:trace>
  <inkml:trace contextRef="#ctx0" brushRef="#br0" timeOffset="28190.7295">21208 7615,'0'25,"0"24,0 1,0-25,0 0,0 24,0-24,0 0,0 0,0-1,0 1,0 0,0 0,0 0,0 0</inkml:trace>
  <inkml:trace contextRef="#ctx0" brushRef="#br0" timeOffset="29947.4555">21413 7590,'18'0,"1"0,-19 25,0 0,0 0,0-1,0 26,0 0,0-26,0 1,0 0,0 0,0 0,0-1,0 1,0 0,0 25,0-25,0-1,0 1,18-25,-36 0</inkml:trace>
  <inkml:trace contextRef="#ctx0" brushRef="#br0" timeOffset="31508.9417">21152 7565,'0'25,"0"0,0 0,0 0,0 24,0 1,0-1,0-24,0 0,0 0,0 0</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6:06:56.865"/>
    </inkml:context>
    <inkml:brush xml:id="br0">
      <inkml:brushProperty name="width" value="0.05292" units="cm"/>
      <inkml:brushProperty name="height" value="0.05292" units="cm"/>
      <inkml:brushProperty name="color" value="#FF0000"/>
    </inkml:brush>
  </inkml:definitions>
  <inkml:trace contextRef="#ctx0" brushRef="#br0">18641 11986,'18'0,"1"0,0 0,18 0,0 0,0 0,38 0,18 0,0 0,37-25,-37 25,0 0,37 0,-93 0,19-74,-56 49,19 25,-19-25,0 1,18 24,20 0,-20 0,1 24,-19 1,18 25,1-1,-19-24,19 25,-1-1,19 1,-18-50,0 0,-1 0,1-50,-19 26,18 24,1-50,-19 25,19-24,-1 49,1-25,-19 0,18 25,1 0,0 0,-1 74,1-24,-1 0,-18-26,19 1,-19 0,0 0,19-25,-1 0,1 0,37-99,-38 74,19-50,-37 51,0-1,19 25,-19-25,0 0,19 25,-1 0,-18 50,0-25,19-1,-19 1,0 0,0 0,0 0,18-25,-18 24,0 1,19 0,0-25,18 0,-19 0,20 0,-20 0,1 0,18 0,0 0,19 0,-37 0,37 0,-1 0,1 0,-19 0,-18 0,37 0,-56-25,18 25,1 0,-19 25,0 49,0-24,37 24,-37 1,19-50,-19 49,37-24,-18 24,-19-24,0 24,18-49,1 49,-19-49,18 50,-18-26,0-24,19 25,-19-26,19 51,-19-26,18-24,-18 25,0-25,0-1,19 1,-1 50,-18-51,-18-24,-1 0,1 0,-1 0,0 0,-18 0,19 0,-1 0,0 0,1 0,-1 0,1 50,18 74,0-74,-19-25,19 49,0-49,0 0,0-1,0 1,0 0,0 0,0 0,0-1,0 1,0 0,0 0,0 24,0-24,19 25,-1-25,1-1,-1 1,1-25,18 0,-18 0,-1 0,1 0,0 0,-1 0,1 0,-1 0,1 0,18 0,0 0,-18 0,0 0,18-25,0-24,-18-1,-19 25,18 1,1-1,-1 0,1 0,-19 0,0 1,0-1,0 0,0 0,0 0,-19 1,19-1,-37-25,37 25,-18 25,-1-49,0 24,19 0,-18 0,-1 1,1-1,-1 0,0 25,1-25,-1 0,1 0,-20 1,20 24</inkml:trace>
  <inkml:trace contextRef="#ctx0" brushRef="#br0" timeOffset="818.4391">21301 13772,'0'25,"0"25,0 24,0 25,0-49,0 24,-19-24,19 24,-18-24,18-25,0-50</inkml:trace>
  <inkml:trace contextRef="#ctx0" brushRef="#br0" timeOffset="1797.6378">21189 13946,'0'-25,"0"0,19 25,18-25,0-24,-18-1,18 25,-18 1,18-26,-18 50,-19-25,18 75,-18-25,0-1,0 26,19 0,-19-26,0 26,0 24,0-49,18 50,-18-51,0 26,0-25,0 0,0 24</inkml:trace>
  <inkml:trace contextRef="#ctx0" brushRef="#br0" timeOffset="3197.4415">21282 14194,'0'25,"0"74,0-25,0 1,0-51,0 1,0 25,0-25,0-1,0 1,0 50,0-51,0 26,0-25,-18-25,-1 0,-37 0,19 0,0 0,-56 0,-112 0,57 0,-94 0,0 0,-93 0,56 0,-56 0,19 0,55 0,38 0,18 0,57 0,110 0,20 0,-1 0,56 0,-18 0</inkml:trace>
  <inkml:trace contextRef="#ctx0" brushRef="#br0" timeOffset="15051.8013">2028 3429,'37'0,"0"0,-18 0,-1 0,1 0,18 0,-18 0,-1 25,20-25,-1 0,0 0,0 0,38 0,-1 0,-18 0,18 0,38 0,-38 0,19 0,-18 0,92 0,-74 0,56 0,-93 0,18 0,19 0,-37 0,0 0,0 0,18 0,-18 0,0 0,18 0,56 0,-37 0,56 0,0 0,-19 0,56 0,-93 0,19-25,0 25,-57 0,1 0,0 0,-19 0,0 0,1 0,-1 0,56 0,-37 0,18 0,112-99,-111 99,92 0,0-25,-55 25,18 0,-55 0,-1 0,-37 0,0 0,1 0,-1 0,0 0,19 0,37-25,0 0,37 25,0-25,-55 25,74-24,-38 24,-36-50,-1 50,-18 0,0 0,-19 0,0-25,0 25,1 0,-1 0,37 0,-37-25,19 25,0 0,-37 0,-1 0,19 0,1 0,-1 0,0 0,-18 0,-1 0,1 0,-1 0,1 0,0 0,-1 0,1 0,-1 0</inkml:trace>
  <inkml:trace contextRef="#ctx0" brushRef="#br0" timeOffset="33574.6058">17915 4743,'19'-24,"-19"98,0-24,0 24,0 0,0 1,0 49,0-50,0 1,0-50,0-1</inkml:trace>
  <inkml:trace contextRef="#ctx0" brushRef="#br0" timeOffset="35309.3592">17859 4719,'19'0,"0"0,-1 0,1 0,-1 0,1 0,0 0,-1 24,-18 1,19 0,18 0,-37 0,19-1,-1 26,-18-25,0 0,0-1,0 1,0 0,0 0,0 0,0-1,-18-24,-1 0,19 25,-19-25,1 0,-1 0,1 0,36 25,-18 0,19 0,-1-1,1 1,18-25,-37 25,19 0,-1 0,1 0,0-25,-19 24,37 1,-37 25,37-1,-18-49,-1 25,-18-99,37-1</inkml:trace>
  <inkml:trace contextRef="#ctx0" brushRef="#br0" timeOffset="37252.2699">18566 5190,'0'-25,"-18"25,-20 0,20 0,-1 0,1 0,-20 25,38 0,-37-1,19-24,-20 50,38-25,-18 0,-1 0,1-25,18 24,-19 1,19 0,-19 0,19 0,0-1,19-24,-19 25,19-25,-1 0,1 50,-1-25,-18-1,19-24,0 25,-1-25,-18 25,19 0,-19 0,37-1,-37 1,37 0,-18 25,-19-26,0 1,0 0,0 0,0 0,-19-25,1 0,-1 0,-18 0,0 0,18 24,0-24,1 0,-1 0,1 0,18-24,18-26,75-24,19-26</inkml:trace>
  <inkml:trace contextRef="#ctx0" brushRef="#br0" timeOffset="39011.6101">18678 5165,'0'50,"0"-1,0 51,0-26,19 0,-19 1,0-26,0 1,0 24,0-49,0 0,0 25,0-26,0 1,0 0,0 0,18-50,-18-25,19-24,-1 24,1 26,-19-1,0 0,0 0,19 25,-1 0,1 0,-1 50,1-25,0-25,-19 24,18 1,1 0,-1 25,-18-26,19-24,-19 25,0 0,0 0,19 0,55-50,19-74</inkml:trace>
  <inkml:trace contextRef="#ctx0" brushRef="#br0" timeOffset="40607.5969">19385 5115,'-19'0,"1"0,-20 50,-36 0,18-1,19 1,0-25,18 0,-18-1,18 1,19 0,-18 0,18 0,18-1,1-24,18 0,0 0,19 0,-19 0,-18 0,0 0,-1 0,1 0,-1 0,-18 25,19-25,18 0,-18 0,-1 0,-18 25,19-25,0 25,-19 0,18-25</inkml:trace>
  <inkml:trace contextRef="#ctx0" brushRef="#br0" timeOffset="42127.3947">19850 5115,'0'-24,"-19"48,1 1,-1 0,1 0,-1 0,-18 49,0-24,-1-25,38-1,-18 26,-1-50,19 25,-19 0,1-25,18 24,0 1,18 0,1 0,0-25,18 25,-18-25,-1 0,1 0,18 24,-18-24,-19 25,18-25,1 0,-1 0,1 0,-19 50,19-50,-1 0,1 0,18 0,0 0,0 0,-18 0,0 0,-1 0</inkml:trace>
  <inkml:trace contextRef="#ctx0" brushRef="#br0" timeOffset="43179.5343">20278 4768,'0'25,"18"25,-18-1,19 1,-19 24,0-49,0 25,19 24,-19-49,0 0,0-1,0 1,0 0,0 0,0 0,0 0,0-1,0 26,0-25,0 0,0 24,0 1,0-25,0-50</inkml:trace>
  <inkml:trace contextRef="#ctx0" brushRef="#br0" timeOffset="45187.5872">20315 4867,'0'-24,"0"-1,19 25,-1 0,1 0,-1 0,1 0,0 0,-1 0,1 0,-1-50,1 50,0 0,-1 0,1 0,18 0,-18 25,-19 0,0 24,0-24,0 0,0 0,0 0,-19 24,19 1,-19-1,1-24,18 0,-19 0,1 24,-1-49,0 0,1 0,-1 0,1 0,-20 0,20 0,-1 0,19-24,-18 24,36 0,1 0,-1 0,20 0,-20 24,1 1,-1-25,20 50,-20-50,-18 25,37 49,-37-24,19-1,0 1,-1 0,-18-26,19 1,-19 0,0 0,19-50,-1 0</inkml:trace>
  <inkml:trace contextRef="#ctx0" brushRef="#br0" timeOffset="47336.2333">20799 5413,'0'0,"18"0,1 0,0 0,-1 0,19 25,-18 0,0-25,-19 25,18-25,1 24,-19 1,0 0,0 0,0 0,0-1,0 1,0 25,-19-50,1-50,18 25,0 1,0-1,0-25,0 25,0-24,0 24,0 0,18 0,1 25,-1-24,-18-1,19 0,0 25,-1 0,1 0,-1 0,1 0,18 50,-37-26,0 51,37-50,-37-1,0 26,0-25,19 0,-19-50,19-50,-1-24,1 50,-1 24,20-75,-20 100,1-24,-19-1,18-25,1 25,0 25,-1-24,1-1,-1 25,1 25,0 49,-1-74,1 50,-19-1,18 1,-18-25,0 0,19 49,-19-24,0 49,0-74,0-1,0 1,0 0,0 0,0 0</inkml:trace>
  <inkml:trace contextRef="#ctx0" brushRef="#br0" timeOffset="70894.4511">14585 874,'0'-25,"-18"25,-20-49,38 73,0 1,0 0,0 25,19-50,-19-25,0-25,-19 25,19 1,0-1,-18 25,18-25,-19 25,19-25,0 50,-18 49,18-49,0 25,0-25,0 24,0-24,0 0,0 0,0-1,0 1,0 0,37-25,-37-25,37 0,-37 1,0-1,0 0,0 0,0 0,0 1,0-1,19 74,-1-24</inkml:trace>
  <inkml:trace contextRef="#ctx0" brushRef="#br0" timeOffset="77881.9199">8539 4074,'-37'0,"18"0,1 0,-1 0,0 0,1 0,-1 0,1 0,-1 25,19-1,0 1,0 0,0 0,0 0,0-1,0 1,0 0,0 0,0 24,0 1,0-25,0 24,0-24,0 0,0 0,19-25,18 0,0 0,-18 0,18-25,-37 0,37 0,0 1,-18 24,-1-25,1 25,-19-25,19 0,-1 25,1 0,-1-25,-18 1,0-1,0-25,0 25,0 1,0-1,0 0,0 0,-18-24,-1 49,19-25,-18 0,-1 0,0 25,19-25,-18 25,18-25,-19 25,1 0,-1 0,0 0,1 0,-1 0,1 25,18 0,-19 0,0-25,19 25,-18 0,-1-1</inkml:trace>
  <inkml:trace contextRef="#ctx0" brushRef="#br0" timeOffset="79249.8464">8874 4272,'0'-25,"37"25,-18 0,-19 25,18-25,-18 25,19 0,-1-25,1 25,0-25,37 0,-1 0,1 0,-19 0,-18 0,0 0,-1 0,1 0,-1 0,1 0</inkml:trace>
  <inkml:trace contextRef="#ctx0" brushRef="#br0" timeOffset="80180.9235">9283 3950,'0'-25,"19"25,-1 0,20 0,-38 25,18-1,-18 1,19-25,-1 0,1 0,0 0,-1 0,38 0,-37 0,-1 0,1 0,-1 0,1 0,0 0,-1 0,1 0,-1 0,1 0,0 0</inkml:trace>
  <inkml:trace contextRef="#ctx0" brushRef="#br0" timeOffset="81137.45">9599 3999,'0'25,"19"74,-19-49,0 24,0-24,0-25,0 0,0-1,0 26,0-25,0 0,19-1,-19 1,0 0</inkml:trace>
  <inkml:trace contextRef="#ctx0" brushRef="#br0" timeOffset="82078.8737">9525 4619,'0'-24,"19"24,-1 0,1 0,-1 0,1 0,0 0,-1 0,19 0,-18 0,18 0,0 0,-18 0,0 0,-1 0,1 0,-1 0,38 0,-74-50,-1 50,0 0</inkml:trace>
  <inkml:trace contextRef="#ctx0" brushRef="#br0" timeOffset="83299.8821">8316 3801,'-19'0,"1"0,-1 49,0 1,-36 49,36-24,-18 24,18 50,1-100,-1 1,0 0,19-1,-18-24,18 25,0-26,0 1,0 0,0 0,0 0,0-1,0 1,0 0,18-25,1 50,0-26,-1 1,1 0,-1-25,1 25,-19 0</inkml:trace>
  <inkml:trace contextRef="#ctx0" brushRef="#br0" timeOffset="84604.4131">9860 3627,'0'25,"18"-25,1 25,-19 0,19-25,-1 24,1 26,-1-25,-18 24,19 26,18 24,-18-24,-19-26,0 75,19 0,-1-25,-18-24,0 49,0-75,0 26,0-26,0-24,0 0,0 25,0-26,0 1,-18 0,18 25,-19-26,0 1,1-25,-1 0,-37 0</inkml:trace>
  <inkml:trace contextRef="#ctx0" brushRef="#br0" timeOffset="86057.0757">10251 4322,'0'25,"0"24,0-24,0 0,0 24,0 1,0-25,0 0,0-1,0 1,0-50,18-99,19 75,-37-26,0 26,38-1,-20 25,-18-49,19 49,-1 0,-18 1,0-1,19 0,-19 0,19 25,-1 0,1 0,-19 25,18-25,-18 25,19 24,18-24,-37 25,0-1,0 75,0-74,37 0,-37-1,0-24,0 25,0-26,0 26,-18-50</inkml:trace>
  <inkml:trace contextRef="#ctx0" brushRef="#br0" timeOffset="87262.038">10344 4371,'18'0,"1"0,-1 25,1 0,0 0,-1-25,19 0,-18 0,0 0,-1 0,1 0,18 0,-18 0,-1 0,1 0</inkml:trace>
  <inkml:trace contextRef="#ctx0" brushRef="#br0" timeOffset="93596.0726">14901 2511,'0'-25,"19"25,0 0,-1 25,-18 0,19-25,-1 0,1 25,0-25,36 0,-36 0,0 0,-1 0,1 0,18 0,-18 0,36 0,-36 0,0 0,-1 0,1 0</inkml:trace>
  <inkml:trace contextRef="#ctx0" brushRef="#br0" timeOffset="94833.5786">17711 973,'0'99,"0"-24,0-1,0 25,0 1,0-26,0 25,0-24,0 24,18-25,-18-24,0 0,0-26</inkml:trace>
  <inkml:trace contextRef="#ctx0" brushRef="#br0" timeOffset="96224.5843">17562 1767,'18'25,"-18"0,19-25,0 24,-1-24,1 25,-1 0,1 25,0-26,-19 1,18-25,-18 25,19-25,-1 25,1 0,-19-1,19-24,-19-24,18 24,1-25,-19 0,0-49,0 49,37-25,-37 25,19 25,-1-49</inkml:trace>
  <inkml:trace contextRef="#ctx0" brushRef="#br0" timeOffset="97162.5679">17990 1172,'0'-50,"37"50,-19 0,1 0,0 0,-1 25,1-25,-1 0</inkml:trace>
  <inkml:trace contextRef="#ctx0" brushRef="#br0" timeOffset="97980.3793">18101 1122,'0'25,"0"24,0 26,0-26,0 1,0 0,0-26,0 26,0-25,0 24,0-24</inkml:trace>
  <inkml:trace contextRef="#ctx0" brushRef="#br0" timeOffset="99199.943">17915 1494,'19'25,"-1"0,1-1,0-24,-19 25,18 0,19 0,-18-25,-19 49,19-49,-1 25,1 0,18-25,0 0,0 0,1 0,-20 0,1-50,-1 50</inkml:trace>
  <inkml:trace contextRef="#ctx0" brushRef="#br0" timeOffset="101760.5972">18287 1469,'19'25,"-19"0,18 0,-18 24,19-24,-19 0,0 0,0 24,19-24,-19 25,0-1,18-49,-18 25,0 0,0 0,19 0,-19-50,0 0,0 0,0 0,0-24,0 24,0 0,37 0,-37 0,19 25,-19-24,18 24,1 0,-19 24,18 1,-18 0,19-25,-19 25,19-25,-1-25,-18 0,19 0,-19 1,37 24,-37-25,19 0,-1-25,1 50,0 0,-1 0,1 25,-1 0,1 0,18 24,-18-24,-19 0,0 0,0 0,0 0,0-1,0 1,0 0,0 0,0 24,0-24,0 0,0 0,0 24</inkml:trace>
  <inkml:trace contextRef="#ctx0" brushRef="#br0" timeOffset="157976.2291">16929 16897,'0'-24,"37"24,56 0,19 0,-19 0,93 0,-37 0,-37 0,36 0,38-50,-93 25,19 25,-38 0,-18 0,19 0,-1 0,-37 0,19 0,19 0,-20 0,1 0,19 0,36 0,1 0,18 0,0 0,-37 0,56 0,-37 0,-1 0,-55 0,-37 0,-1 0,1 0,0 0,36 0,20-25,-19 25,-1-24,1-1,19 25,-20 0,-17 0,-1 0,0-25,56 25,-37 0,-19 0,-18 0,-1 0,-18-50</inkml:trace>
  <inkml:trace contextRef="#ctx0" brushRef="#br0" timeOffset="161502.9065">11255 13202,'19'0,"-1"0,20 0,17 0,1 0,19 0,36-50,1 25,-56 25,-1-25,-36 25,0 0,-1 0</inkml:trace>
  <inkml:trace contextRef="#ctx0" brushRef="#br0" timeOffset="162761.1501">11609 13202,'0'24,"0"1,0 50,0-51,0 1,0 0,0 25,0-26,0 26,0-25,0 25,0-26,0 1,0 0,0 0,0 0,0-1</inkml:trace>
  <inkml:trace contextRef="#ctx0" brushRef="#br0" timeOffset="163745.5239">11460 13747,'0'-24,"18"24,1 0,18 24,-18-24,-1 0,1 0,0 0,-1 0,1 0,-1 0,20 25,-20-25,1 0,18 0,-18 0,36 0,1 0,-37 0,18 0,-18 0,-1 0,-36 0,18-25</inkml:trace>
  <inkml:trace contextRef="#ctx0" brushRef="#br0" timeOffset="164659.7732">12111 13350,'18'-24,"1"24,0 24,55-24,56 0,-55 0,55 0,-37 0,19 0,-94 0,38 0,-37 0</inkml:trace>
  <inkml:trace contextRef="#ctx0" brushRef="#br0" timeOffset="165601.8676">12446 13698,'37'0,"0"0,-18 0,37 0,-38 0,1 0,-1 0,38-25,-19 25,-18-50,18 50,38-24,-57 24,1 0,-1 0,1 0</inkml:trace>
  <inkml:trace contextRef="#ctx0" brushRef="#br0" timeOffset="166589.8476">13320 13400,'19'0,"18"0,0 0,56 0,-18-25,18 0,0 1,37 24,-56-25,-18 0,-37 25</inkml:trace>
  <inkml:trace contextRef="#ctx0" brushRef="#br0" timeOffset="167306.2245">13897 13375,'0'25,"0"49,0 26,0-1,0-25,0 1,0-26,0-24,0 25,0-25</inkml:trace>
  <inkml:trace contextRef="#ctx0" brushRef="#br0" timeOffset="168088.8615">13767 13896,'0'-25,"18"25,1 25,18 25,-18-50,-1 25,19-25,-18 0,0 0,-1 0,1 0,-1 0,1 0,0 0,-1 0,1 0,-1 0,1 0,-19-25,-19 25</inkml:trace>
  <inkml:trace contextRef="#ctx0" brushRef="#br0" timeOffset="169521.2903">14287 13822,'19'0,"-38"-25,1 25,18-25,-19 25,19-25,-18 1,-1 24,0 0,1 0,-19 0,18 0,0 0,-18 24,19 1,18 0,0 25,0-1,-19-24,19 25,0-26,0 1,0 0,0 0,19 0,-19-1,18-24,-18 25,37-25,-37 25,19-25,18 0,-18 0,-1 0,1 0,0 0,-19 25,18-25,-18 49,0-24,0 0,0 0,0 0,0-1,0 1,0 0,-18-25,-1 0,19 25,-19-25,1 0,-1 0,1 0,-1-25,19-49,0-1</inkml:trace>
  <inkml:trace contextRef="#ctx0" brushRef="#br0" timeOffset="171291.5476">14381 13599,'18'0,"1"0,-19 24,0 26,0 0,0-26,0 76,0-51,0 26,0-26,0 1,0-1,0-24,0 0,0 0,0 0,0-1,0 1,0 0,0 0,0 0,0 24,0-24,0 25,0-26,18-24,1-49,-19-1,0 25,0-24,0 24,0-25,19 26,-1-1,1 25,-19-25,0 0,18 0,1 1,0 24,-19 24,18 26,-18-25,0 24,0-24,0 0,0 0,0 0,0-1,0 1,0 0,0 0,0 0,0 24,0-24,0-75,0 1,0-50,0 49,19 0,-19 1</inkml:trace>
  <inkml:trace contextRef="#ctx0" brushRef="#br0" timeOffset="172418.5796">14771 13599,'0'-25,"19"25,-1 0,1 0,0 25,36-25,1 0,19 0,-20 0,-17 0,-20 0,1 0,-1 0,1 0,0 0</inkml:trace>
  <inkml:trace contextRef="#ctx0" brushRef="#br0" timeOffset="173191.4485">15013 13350,'0'-24,"19"24,-19 49,0 50,37 26,-37-51,0 50,0-74,0-1,0 26,0-26,0-24,0 0,0 0,0-1,0 1,0 0,0 0,0-75</inkml:trace>
  <inkml:trace contextRef="#ctx0" brushRef="#br0" timeOffset="174330.8278">15404 13350,'18'0,"20"50,-20-50,1 0,37 0,55-25,-55 25,37-49,-19 49,-36-25,-20 25,1 0,-1 0,1 0</inkml:trace>
  <inkml:trace contextRef="#ctx0" brushRef="#br0" timeOffset="175016.4233">15757 13425,'19'25,"-19"99,0-50,18 1,-18-1,0 75,0-75,0 50,0-74,0 49,0-74,0 49,0-24,0-25,0-1</inkml:trace>
  <inkml:trace contextRef="#ctx0" brushRef="#br0" timeOffset="175788.0809">15553 14541,'55'0,"1"0,0 0,-19 0,0 0,1 0,-20-50,38 50,0 0,-38 0,1-24,0 24,-1 0,1-25</inkml:trace>
  <inkml:trace contextRef="#ctx0" brushRef="#br0" timeOffset="177564.2377">16092 14144,'19'0,"-1"0,1 0,-1 25,-18 0,0 0,0-1,0 26,0 0,0-26,0 1,0 0,0 0,0 0,0-1,0 26,0-25,0 0,0-75,0 0,0 26,0-1,0-25,0 25,0 1,19-1,-19 0,19-25,-1 26,1-26,-19 25,18-24,1 49,0 0,-1 0,1 24,-1 26,-18-25,0 24,0-24,0 0,0 0,0 49,0-49,0 0,0 0,0-50,0 0,0 0,0-24,19 24,0 0,-19-25,0 26,37-1,-37 0,19 0,-1-24,19 24,-37 0,19 25,0 0,-19 50,0 24,0-24,0 49,0-25,0 25,0-74,0 74,0-74,0 0,-19-25</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2T04:07:40.510"/>
    </inkml:context>
    <inkml:brush xml:id="br0">
      <inkml:brushProperty name="width" value="0.05292" units="cm"/>
      <inkml:brushProperty name="height" value="0.05292" units="cm"/>
      <inkml:brushProperty name="color" value="#FF0000"/>
    </inkml:brush>
  </inkml:definitions>
  <inkml:trace contextRef="#ctx0" brushRef="#br0">14046 11107,'0'0,"18"0,1 0,-1 0,20 0,-20 0,1 0,-1 0,1 0,0 0,-1 0,1 0,18 0,-18 0,-1 0,1 0,0 0,-1 0,1 0,-1 0,1 0,0 0,-1 0</inkml:trace>
  <inkml:trace contextRef="#ctx0" brushRef="#br0" timeOffset="2129.4981">15478 11305,'19'0,"-1"-25,1 25,0 0,-1 0,1 0,-1 0,1 0,37 0,-38 0,20 0,-20 0,1 0,37 0,-38 0,1 0,18 0,-18 0,-1 0,1 0,-1 0,1 0,0 0,-1 0,1 0,-1 0,1 0,0 0,-1 0,1 0,-1 0,1 0,0 0,-1 0,1 0,-1 0,1 0,0 0,-1 0,1 0,-1 0,1 0,0 0,18 0,-18 0,-1 0,19 0,-18 0,0 0,-1 0,1 0,-1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2:56:11.705"/>
    </inkml:context>
    <inkml:brush xml:id="br0">
      <inkml:brushProperty name="width" value="0.05292" units="cm"/>
      <inkml:brushProperty name="height" value="0.05292" units="cm"/>
      <inkml:brushProperty name="color" value="#FF0000"/>
    </inkml:brush>
  </inkml:definitions>
  <inkml:trace contextRef="#ctx0" brushRef="#br0">18083 2598,'18'0,"1"0,-1 0,1 0,0 0,-1 0,1 0,-1 0,38 0,-37 0,-1 0,20 0,-1 0,-19 0,1 0,0 0,-1 0,1 0,-1 0,1 0,0 0,-1 0,1 0,0 0,-1 0,1 0,-1 0,20 0,-20 0,1 0,-1 0,1 0,0 0,-1 0,1 0,18 0,-18 0,-1 0,1 0,-1 0,1 0,37 0,-38 0,20 0,-1 0,-19 0,1 0,0 0,-1 0,1 0,18 0,-18 0,-1 0,1 0,-1 0,1 0,0 0,-1 0,1 0,-1 0,1 0,0 0,-1 0,1 0,-1 0,1 0,18 0,-18 0,18 0,-18 0,37 0,-38 0,1 0,18 0,0 0,-18 0,-1 0,1 0,0 0,-1 0,19 0,-18 0,18 0,19 0,-19 0,-18 0,18 0,-18 0,-1 0,1 0,-1 0,1 0,0 0,-1 0,1 0,-1 0,1 0,0 0,-1 0,1 0,-1 0,1 0,0 0,-1 0,1 0,-1 0,1 0,0 0,-1 0,1 0,18 0,0 0,-18 0,0 0,18 0,-19 0,1 0,0 0,-1 0,1 0,-1 0,1 0,0 0,-1 0,1 0,-1 0,1 0,0 0,-1 0,1 0,-1 0,1 0,0 0,-1 0,1 0,-1 0,1 0,0 0,-1 0,1 0,-1 0,1 0,0 0,-1 0,1 0,-1 0,1 0,18 0,-18 0,-1 0,1-25,18 25,-18 0,-1 0,1 0,0 0,-1 0,1 0,-1 0,1 0,0 0,-1 0,1 0,-1 0,1 0,0 0,-1 0,-18-24,19 24,0 0,-1 0,-18 24,19-24,-19 25,18-25,1 0,0 0,-1 0,1 0,-1 0,1 0,0 0,-1 0,1 0,-1 0,1 0,0 0,-1 0,1 0,-1 0,1 0</inkml:trace>
  <inkml:trace contextRef="#ctx0" brushRef="#br0" timeOffset="5854.2876">2400 3665,'18'0,"20"0,-20 0,1 0,-1 0,38 0,0-25,0 25,0 0,0 0,-19 0,19 0,-19 0,0 0,0 0,19 0,0 0,18 25,-18-25,0 24,-19-24,0 0,-18 25,-1-25,1 0,0 0,-1 0,1 0,-1 0,1 0,0 0,-1 0,19 0,-18 0,0 0,-1 0,1 0,-1 0,1 0,0 0,-1 0,1 0,0 0,18 0,-19 0,20 0,-20 0,38 0,-19 0,0 0,19 0,-37 0,-1 0,20 0,-20 0,19 0,-18 0,0 0,-1 0,1 0,-1 0,1 0,0 0,-1 0,1 0,18 0,-18 0,-1 0,1 0,-1 0,1 0,0 0,-1 0,1 0,-1 0,1 0,0 0,-1 0,1 0,-1 0,1 0,0 0,-1 0,1 0,-1 0,1 0,56 0,18 0,37 0,0 0,0 0,19 0,-37 0,18 0,-37 0,0 0,-56 0,0 0,-18 0,0 0,-1 0,1 0,-1 0,20 0,-20 0,1 0,18 0,0 0,0 0,1 0,-1 0,-19 0,1 0,0 0,18 0,0 0,-18 0,18 0,0 0,0 0,-18 0,18 0,0 0,0 0,-18 0,0 0,18 0,0 0,-18 0,18 0,-18 0,18 0,0 0,-18 0,18 0,-19 0,1 0,0 0,-1 0,38 0,-37 0,-1 0,1 0,-1 0,1 0,0 0,-1 0,1 0,-1 0,-18-25,19 25,0 0,-1 0,1-24,-1 24,1 0,18 0,0 0,-18 0,18 0,-18 0,-19-25,18 25,1 0,0 0,-1 0,1 0,-1 0,1 0,0 0,-1 0,1 0,-1 0,1 0</inkml:trace>
  <inkml:trace contextRef="#ctx0" brushRef="#br0" timeOffset="8086.1373">8353 3541,'0'-25,"19"25,-1 0,38 0,-37 0,-1 0,38 0,0 0,18 0,-18 0,0 0,0 0,-19 0,0 0,19 0,0 0,-19 0,19 25,-19-25,0 24,0-24,1 0,17 0,-17 0,-20 0,1 0,-1 0,20 0,-20 0,1 0,-1 0,1 0,0 0,-1 0,19 0,-18 0,0 0,-1 0,1-24,-1 24,1 0,0-25,-1 25,19 0,1 0,17 0,1 0,0 0,19 0,-20 0,1 0,0 0,0-24,0 24,37 0,18-26,-36 26,-1-25,0 25,-36 0,-1 0,19-24,-19 24,0 0,-18 0,-1 0,19 0,-18 0,0 0,-1 0,1 0,0 0,-1 0,1 0,-1 0,1 0</inkml:trace>
  <inkml:trace contextRef="#ctx0" brushRef="#br0" timeOffset="14281.9277">11032 4558,'18'0,"1"0,74 0,37 24,19-24,-19 26,19-2,-19-24,1 25,-38-25,-56 0,0 0,0 0,1 0,-20 0,1 0,-1 0,1 0,0 0,-1 0,1 0,-1 0,1 0,0 0,18 0,19 0,-1 0,-17 0,17 0,-17 0,-1 0,-19 0,20 0,-1 0,0 0,0 0,19 0,0 0,-19 0,19 0,-19 0,19 0,-38 0,38 0,-37 0,0 0,-1 0,1 0,-1 0,1 0,0 0,-1 0,1 0,-1 0,1 0,18 0,0 0,-18 0,18 0,-18 0,37-25,-38 25,19 0,1 0,-1-24,19 24,-38 0,19 0,-18 0,18 0,-18 0,18 0,-18 0,18 0,-19 0,1 0,0 0,-1 0,1 0,-1 0,1 0,0 0</inkml:trace>
  <inkml:trace contextRef="#ctx0" brushRef="#br0" timeOffset="42209.6153">17655 16935,'18'0,"1"0,18 0,38 0,55 0,-37 0,37 24,0-24,0 26,1-26,-20 0,20 25,-20-25,-18 0,-37 0,0 0,-19 0,0 0,19 24,0-24,-19 0,37 0,-18 0,-37 0,18 0,0 0,-18 0,18 0,-18 0,18 0,-18 0,-1 0,1 0,55 0,19 25,56-25,0 24,-19-24,19 0,-38 26,20-1,-38-1,0 1,-37-25,-1 24,1-24,19 26,-20-26,1 0,0 0,-19 0,0 0,1 0,-1 0,0 0,19 25,-38-25,20 0,17 0,-17 0,-1 0,0 0,19 0,-19 0,-18 0,-1 0,20 0,-1 0,19 0,-1-25,38 25,19-50,-19 25,0 1,19-27,-19 27,18-1,-36 1,18-1,-37 25,-19 0,-19-26,20 26,-20 0,1-24,-1 24,1 0,0 0,-1 0,1 0</inkml:trace>
  <inkml:trace contextRef="#ctx0" brushRef="#br0" timeOffset="45193.989">19087 18002,'19'0,"18"-25,-18 25,55 0,-18 0,37 0,0 0,18 25,20-25,-1 24,-18-24,18 0,0 25,0-25,-18 0,18 0,-18 0,-38 0,-37 0,1 0,-20 0,1 0,-1 0,1 0,0 0,-1 0,19 0,1 0,-1 0,19 0,18 0,-18 0,0 0,18 0,-18-25,0 25,18-24,-18 24,-38-25,1 25,0 0,18 0,0 0,38 0,18 0,37 25,19-1,-1-24,20 25,-38-1,-18 2,-1-26,20 0,-57 0,19 0,-37 0,0 0,-1 0,-17 0,-20 0,19 0,-18 0,0 0,-1 0,1 0,-1 0,-18-26,19 26,0 0,-1 0,1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6:10:15.178"/>
    </inkml:context>
    <inkml:brush xml:id="br0">
      <inkml:brushProperty name="width" value="0.05292" units="cm"/>
      <inkml:brushProperty name="height" value="0.05292" units="cm"/>
      <inkml:brushProperty name="color" value="#FF0000"/>
    </inkml:brush>
  </inkml:definitions>
  <inkml:trace contextRef="#ctx0" brushRef="#br0">5544 4713,'0'-25,"18"25,1 0,0 0,-1 0,38 0,0 0,-19 0,0 0,1 0,-20 0,19 0,-18 0,18 0,-18 0,-1 0,1 0,0 0,-1 0,19-25,-18 25</inkml:trace>
  <inkml:trace contextRef="#ctx0" brushRef="#br0" timeOffset="15220.6786">4707 4366,'-19'0,"19"49,0-24,0 0,0-50,0-25,-19 26,1-1,18 50,0 24,0-24,0 25,0-25,0 24,0-74,0 1,0-76,0 51,0-26,0 26,0-1,0 25,0 75,0 24,0-24,0 24,0-24,0 0,0-1,0-24,0 0,0 0,0-125,0 51,0 24,0-25,0 1,0-1,0-24,0 49,0 50,0-1,0 1,0 0,0 0,0 49,0-24,0-25,0 24,18-73,-18-1,19 0,0-50,-19 51,0-1,0 0,-19 25,-18 0,18 0,1 0,36 0,19-25,1-24,-20 24,-36 50,-1-25,19 24,-37 1,18 0,19 0,-18 0,55-1,-19-24,1 0,18 0,-18 0,-19 25</inkml:trace>
  <inkml:trace contextRef="#ctx0" brushRef="#br0" timeOffset="27915.6271">6939 6350,'19'0,"-19"25,18-25,1 25,-19-1,19-24,-1 0,1 0,-1-24,1-1,0 0,-1 0,1 0,-1 1,1 24,0-50,-1 25,1 0,-1 1,1 24,0-25,-1 0,-18 0,19 25,-1-25</inkml:trace>
  <inkml:trace contextRef="#ctx0" brushRef="#br0" timeOffset="29721.3865">6009 6226,'0'25,"19"0,-19-1,18-24,1 50,18 0,-18-26,-1-24,1 0,-1 0,1-24,-19-1,56-25,-38 1,1-1,-19 25,19 0,-19 1,18 24,19-50,-18 0,0 1,-1 24,1 0,-1-24,20-1,-20 25,1 0,18-24,0 24,-18 25</inkml:trace>
  <inkml:trace contextRef="#ctx0" brushRef="#br0" timeOffset="34065.6236">6809 7268,'-19'0,"1"-25,-20 25,20 0,-1 0,1 0,-1-25,0 25,1 0,-1 0,1 0,-20 0,20 0,-1 0,1 0,-1 0,-18-49,18 49,1 0,-1 0,0 0,-18-25,19 25,-20 0,20 0,-1 0,1 0,-1 0,0 0,1 0,-1 0,1 25,-1-1,0-24,19 25,-18 0,18 0,0 0,-19-1,1 1,-1 0,19 0,-19 0,19-1,0 1,0 0,0 0,0 0,0-1,0 1,0 0,0 0,0 0,0 24,19-24,0-25,-19 25,18-25,-18 49,19-49,-19 25,37 0,-18 0,-1-25,1 25,-1-25,1 49,0-49,-1 0,1 0,-1 0,1 0,0 0,-1 0,1 0,-1 0,1 0,0 0,-1 0,1 0,18 0,-18 0,-1 0,1 0,18-25,0 25,-18-24,18-1,-37 0,19 25,-1-50,1 26,-19-1,0 0,0 0,37-24,-37 24,19-25,-19 25,18 1,-18-1,0 0,0 0,0-24,19 24,-1 0,-18 0,0 0,0 1</inkml:trace>
  <inkml:trace contextRef="#ctx0" brushRef="#br0" timeOffset="46421.6119">3032 11931,'38'0,"-20"0,1 0,-1 0,1 0,0 0,-1 0,19 0,1 0,-1 0,0 0,-18 0,-1 0,1 0,-1 0,1 0,0 0,-1 0,1 0,-1 0,1 0,18 0,-18 0,55-25,-37 25,1 0,-20-25,1 25</inkml:trace>
  <inkml:trace contextRef="#ctx0" brushRef="#br0" timeOffset="49445.257">4223 11832,'19'0,"18"0,-19 0,1 0,18 0,0 0,19 0,74-25,-74 0,0 0,37 25,-37 0,0 0,0 0,18-25,-18 25,0-24,-19 24,37 0,-55-25,18 25,0-25,-18 25,-1-25,1 25,0 0,18 0,-37-25,18 25</inkml:trace>
  <inkml:trace contextRef="#ctx0" brushRef="#br0" timeOffset="54077.8949">2846 14535,'0'-24,"56"-26,0 25,37 0,-37 25,18-49,-55 49,18 0,0 0,0 0,1 0,-20 0,19 0,19-25,19 25,-20-50,1 50,-19 0,38-25,-38 1,-18 24,-1 0,1 0,-19-25,19 25,-1 0,38 0,-19-25,0 25,38 0,18-25,-19-24,-18 49,-19 0,0-25,1 25,-1-25,0 25,0-25,0 25,19 0,37-25,-18 25,18-74,18 49,-18 0,19 25,-19 0,19 0,-38-24,19 24,0-25,-37 25,18 0,-55 0,0 0,-1 0,1 0,-1 0,20 0,-20 0,19 0,-18 0,0 25,-1-1,-18 1,0 0,37 25,1 49,-38-50,0 1,37 24,-19-49,-18 25,0 0,0-26,0 26,0 24,0-24,0 0,0 49,0-50,0 51,0-51,0 1,-18 24,-1-49,19 25,0-1,-18-49,18 25,0 25,-19-26,19 26,-19-50,19 25,-18 24,-1 1,19-25,-37 0,37-1,-37 1,37 0,-37 25,18-25,0-1,-36 51,17-75,20 49,-20-49,20 25,-19 0,18-25,-18 74,-38-74,38 0,0 25,0 0,0-25,18 0,-37 0,19 25,-19-25,0 49,-37-49,38 0,-20 25,-18 0,19-25,36 25,-17-25,17 0,-17 0,17 0,1 0,-56 0,0 0,37 0,1 0,-38 0,18 0,1 0,-1 0,-18 0,38 0,-20 0,-18 0,37 0,0 0,1 0,17 0,-36 25,37-25,0 0,-1 0,1 0,-19 0,1 0,-1 0,19 0,18 0,0 0,1 0,-1 0,1 0,-1 0,0 0,1 0,-1-50,1 25,-1 0,0 1,19-1,-18-25,-19-24,37 49,0-74,-19 74,19 0,0 0,0-24,0-1,-19 25,19-24,0 24,0 0,0-25,0 1,0 24,0 0,0-24,0 24,0-25,0 25,0 1,0-26,0 25,0 0,0 1,0-51,0 50,0 1,0-26,0 25,0 0,0 1,0-1,19 25,-19-25,19 0,-19 0,18 1,1-1,-19 0,18-25,1 26,0-1,-1 0,1 25,-1-25,1 0,0 25,-1 0,1-24,-1 24</inkml:trace>
  <inkml:trace contextRef="#ctx0" brushRef="#br0" timeOffset="62454.9743">6865 14436,'18'0,"1"0,37 0,0 0,37 0,0 0,37-49,0 24,-56 25,1 0,-1 0,-18 0,-19 0,-18 0,-1 0,38-25,0 25,-19 0,1-25,-113 25,-37 25,38 25</inkml:trace>
  <inkml:trace contextRef="#ctx0" brushRef="#br0" timeOffset="63985.0693">6995 14709,'19'0,"-1"0,19 0,1 0,-1 0,19 0,-1-25,-17 25,-1 0,19 0,-38 0,1 0,18 0,0-25,0 25,-18 0,0 0,-1 0,1 0,-1 0,1 0,0 0,18 0,-19 0,1 0,18 0,0 0,-18 0,0 0,-1 0</inkml:trace>
  <inkml:trace contextRef="#ctx0" brushRef="#br0" timeOffset="65357.9703">8930 13568,'18'0,"-18"50,0-26,0 1,0 0,0 25,0-26,0 1,0 0,0 0,19 0,-19-1,0 1,0 0,0 25,18-26,-18 1</inkml:trace>
  <inkml:trace contextRef="#ctx0" brushRef="#br0" timeOffset="67347.6125">8930 13568,'0'-25,"0"0,0 1,18-1,1-25,18 1,-18 24,18 0,-18-25,36 1,-36 49,0-25,36-25,-36 50,0 0,-1 25,1-25,-19 25,18 0,-18 24,19-24,-19 0,0 0,0 0,0 24,0-24,0 0,0 0,0 24,-19 1,1-25,-19-25,18 0,0 24,1-24,-1 0,1 25,-1-25,0 0,1 0,-19 0,18 0,19 25,19 0,-1 0,-18-1,19-24,18 25,-37 0,19 0,-1 0,1-25,-19 24,18-24,20 75,-38-50,18-25,1 24,-19 1,18 25,-18-25,0-1,19-24</inkml:trace>
  <inkml:trace contextRef="#ctx0" brushRef="#br0" timeOffset="69332.0016">9413 13866,'19'0,"0"0,-19 24,18 26,-18 0,0-26,0 1,0 50,0-51,0-73,0 24,19-25,-19 26,37-51,-18 50,-1 1,-18-1,19 25,-1 25,1-1,-19 51,0-26,0-24,0 0,0 0,0 0,0-1,0 1,0 0,0-50,0 0,37-24,-37-1,0 25,19 25,-19-49,0 24,18 0,-18 0,19 25,-19-24,0-1,19 25,-19 25,0-1,18 1,1 0,-19 0,0 0,0-1,0 1,0 25,0-25,0 24,0-24,0 0,0 0</inkml:trace>
  <inkml:trace contextRef="#ctx0" brushRef="#br0" timeOffset="71125.8967">8613 14585,'0'-25,"19"25,0 0,55 0,56 0,-55 0,-20 0,39 0,-39 0,-17 0,17 0,1 0,0 0,-19-25,38 25,-38-24,56 24,-56 0,19 0,18-25,-18 25,0 0,-19 0,19-25,-19 25,0 0,19-25,-37 25,18-25,0 25,0-49,19 24,0 25,-37 0,36 0,-36 0,-19-25,19 25,-1 0</inkml:trace>
  <inkml:trace contextRef="#ctx0" brushRef="#br0" timeOffset="78627.3589">8837 14907,'0'-24,"0"48,0 1,0 0,0 49,0-49,0 0,0 0,0 0,0 24,0-24,0 0</inkml:trace>
  <inkml:trace contextRef="#ctx0" brushRef="#br0" timeOffset="80395.4969">8688 14932,'0'25,"18"-25,1 0,18 0,-18 0,37 0,-38 0,38 0,0 0,-38 0,1 0,18 0,-18 0,-19-25</inkml:trace>
  <inkml:trace contextRef="#ctx0" brushRef="#br0" timeOffset="81516.8807">8706 15329,'19'0,"0"0,18 0,-19 0,1 0,18 0,0 0,-18 0,37 0,-38 0,20 0,-20 0,1 0,0-25,-1 25,1 0,-1 0,1 0,18 0,-55 0,-1 25,-37 25,19-26</inkml:trace>
  <inkml:trace contextRef="#ctx0" brushRef="#br0" timeOffset="82660.3714">8520 15527,'19'0,"0"0,18 0,-19 0,20 0,17 0,-17 0,-20 0,38 0,-19 0,19 0,-19 0,-18 0,55 0,-36 0,-20-24,1 24,-1 0,1 0,18-25,0 0,1 25,-20 0,1-25,-1 25,-36 0</inkml:trace>
  <inkml:trace contextRef="#ctx0" brushRef="#br0" timeOffset="83561.1069">8799 15652,'19'0,"0"0,-1 0,1 0,37 0,-19 0,0 0,0 0,-18 24,0-24,-1 25</inkml:trace>
  <inkml:trace contextRef="#ctx0" brushRef="#br0" timeOffset="84575.1131">8967 15751,'0'49,"18"-24,-18 0,0 0,0 24,0-24,0 0,0 0,0 0,0-1,0 1</inkml:trace>
  <inkml:trace contextRef="#ctx0" brushRef="#br0" timeOffset="85302.9887">8855 16172,'19'0,"-1"0,1 0,18 0,-18 0,18 0,-18 0,-1-24,1 24,0 0,18-25,-19 25,1-25</inkml:trace>
  <inkml:trace contextRef="#ctx0" brushRef="#br0" timeOffset="87821.6123">9153 16073,'19'-25,"-1"25,1 25,-19 0,18-25,-18 50,0-26,0 1,0 0,0 0,0-50,0 0,0-24,0 24,0 0,0 0,19 25,0 0,-1 0,1 0,-1 25,1 25,-19-75,0 0,19 0,-1-24,-18 24,19 25,-1-25,1 0,-19 0,19-24,-1 49,1 25,-19-1,0 1,0 25,0-1,0 1,0 0,0-26,0 1,0 0,0 0,0 0,0-1,0 1,0 0,-19-25,1 0,-1-25</inkml:trace>
  <inkml:trace contextRef="#ctx0" brushRef="#br0" timeOffset="88781.6156">9674 15255,'0'-25,"18"25,20 0,17 0,1 0,-37 0,55 0,-18 0,-37 0,-1 0,1 0,0 0,-1 0</inkml:trace>
  <inkml:trace contextRef="#ctx0" brushRef="#br0" timeOffset="89993.6231">10325 14858,'19'-25,"-1"25,-18 50,0-26,0 51,0-26,0-24,0 0,0 25,0-1,0 1,0-25,0 24,0-24,0 0,0 0,0-1,0 1</inkml:trace>
  <inkml:trace contextRef="#ctx0" brushRef="#br0" timeOffset="94977.1972">11274 13196,'18'0,"1"0,37 0,18 0,-18 0,18 0,-18 0,-19 0,-18 0,0 0,-1 0,1 0</inkml:trace>
  <inkml:trace contextRef="#ctx0" brushRef="#br0" timeOffset="95679.908">11199 13667,'19'0,"0"0,36 25,1-25,19 0,55 0,-19 0,20 0,17 0,-55-25,-37 25,19 0,-57 0,20 0,-20 0</inkml:trace>
  <inkml:trace contextRef="#ctx0" brushRef="#br0" timeOffset="98634.9962">13171 12551,'0'25,"0"0,0 24,0 1,0-25,0-1,0 26,0-25,0 0,0 24,0 1,0-25,0-1,0 1,0 25,0-25,0-1,0 1,0 0</inkml:trace>
  <inkml:trace contextRef="#ctx0" brushRef="#br0" timeOffset="100658.0891">12967 12551,'18'0,"1"0,-1-25,1 25,0 0,-1 0,1 0,-1-49,1 49,18-25,-18 25,-1-25,1 25,0 0,-1 0,1 0,0 0,-1 25,-18 0,19-25,-1 24,-18 1,0 0,0 25,0-26,0 1,0 0,0 0,0 0,0-1,0 1,-18 0,18 0,-19 0,19-1,-18 1,-1-25,0 0,1 0,-1 0,0 0,38 0,0 0,-1 0,1 25,0 0,-1 0,1-1,-1 1,1 0,0-25,-19 25,18-25,-18 25,19-1,-1 1,1-25,-19 25,0 0</inkml:trace>
  <inkml:trace contextRef="#ctx0" brushRef="#br0" timeOffset="102518.1697">13525 12997,'0'-24,"18"48,-18 26,19-25,-19 49,0-49,0 0,0 0,0 0,0-1,0 26,0-25,0 0,0-1,0 1,37-50,-37 1,0-1,0-50,0 51,19-1,-1 0,-18 0,19-25,0 50,-1 0,1 25,-19 25,0 0,0-26,0 1,18 0,1 0,-19-50,37-49,-37 24,0 0,37 25,-18-24,0-1,-19 25,18 1,-18-26,0 25,19 25,-1-25,-18 75,0 24,0-49,0 25,0-25,0 24,0 1,0 0,0-26,0 26,0 0,0-1,0-24,0 25,0-26,0 1,0 0,0 0,0 0,0 24,0-24,0 25,0-26,0-73,0-26,0 26,-18 24</inkml:trace>
  <inkml:trace contextRef="#ctx0" brushRef="#br0" timeOffset="104257.0119">12874 14014,'0'-24,"18"48,19 1,19 0,0-25,37 0,-37 0,37 0,-56 0,0 0,19 0,19 0,18 0,-56 0,56 0,-19 0,-37 0,1 0,-20 0,19 0,1 0,-20 0,38 0,0 0,37-25,0 25,-19-25,-18 1,-37-1</inkml:trace>
  <inkml:trace contextRef="#ctx0" brushRef="#br0" timeOffset="107017.1589">12706 14610,'0'-50,"19"50,-1 25,1 0,0-25,-1 25,-18-1,19 1,-1-25,-18 25,0 0,19 0,-19-1,19 1,-19 50,18-51,-18 1,0 0,0 0,0 0,0-1,0 1,-18-25,18-25,0 1,0-1,0-25,0 25,0 1,0-51,18 50,-18 1,19-1,-1-25,1 50,0 0,-19 25,18-25,1 25,-1-25,-18 25,0 24,0-24,19-25,-19 25,0 0,0 24,19-24,-19 0,18-50,-18 0,19 0,-1 1,1-1,0 0,-19 0,18 25,1-25,-1 1,1-1,0 25,-1 25,1-1,0 26,-19-25,0 0,0-1,0 26,0-25,18 0,-18 24,0-24,0 25,0-26</inkml:trace>
  <inkml:trace contextRef="#ctx0" brushRef="#br0" timeOffset="108751.6295">13469 14957,'19'0,"-1"0,1 25,18-25,-18 25,-1-25,1 24,-1-24,20 0,-20 0,1 0,-1 0,1 0,0 0,-1 0</inkml:trace>
  <inkml:trace contextRef="#ctx0" brushRef="#br0" timeOffset="110288.9014">13953 14684,'0'25,"0"25,0-26,0 1,0 0,0 25,0-26,0 1,0 0,0 25,0-26,0 1,0 0,0 25,0-26,0 1,0 0,0 0,0 0,0-1,0-48,0-1</inkml:trace>
  <inkml:trace contextRef="#ctx0" brushRef="#br0" timeOffset="111621.1406">15273 13494,'0'49,"0"-24,0 25,0-1,-37 50,19-24,-57-26,57 1,-20 0,1-1,37 1,0-25,0-1</inkml:trace>
  <inkml:trace contextRef="#ctx0" brushRef="#br0" timeOffset="114435.238">15571 12824,'19'0,"-1"0,20 0,-38 25,18-1,1-24,-1 25,-18 0,19 0,0 74,-19-25,18-24,1 49,-19-24,18-26,-18 1,0-25,0 24,0 1,0-25,-18-25,18-25,-19 25,19-25,0 0,0 1,0-26,0 25,0-24,0-1,0 0,0 26,0-1,0-25,0 25,19 0,-19 1,18 24,1 0,0 0,-1 0,1 0,-1 0,1 0,0 24,-19 1,18 25,-18-25,19 0,-1 49,-18-24,0-1,19-24,-19 0,0 0,0-1,0 1,0 50,0-51,0 1,0-50,0 1,0-1,0 0,0-25,0 1,0 24,0 0,0 0,19 1,-1-1,-18 0,19 25,-19-25,18 0,-18 1,19 24,-19-25,37 0,-37 0,19 25,-19-25,18 25,1 0,0 0,18 0,-37 50,0-25,0 0,0-1,0 1,0 25,0-25,0-1,0 1,0 25,0-1,0-24,0 25,0-25,0-1,0 1,0 25,0 24,0-49,0 0,0 0</inkml:trace>
  <inkml:trace contextRef="#ctx0" brushRef="#br0" timeOffset="115412.6899">16408 13295,'19'0,"0"0,18 0,0 0,0 0,38 0,-20 0,1 0,-37 0,-1 0,1 0,0 0,-19 25</inkml:trace>
  <inkml:trace contextRef="#ctx0" brushRef="#br0" timeOffset="116178.9152">16539 13692,'18'0,"1"0,-1 0,38 0,-19 0,1 0,-20 0,19 0,1 0,-1 0,-19 0,20 0,-20 0,1 0</inkml:trace>
  <inkml:trace contextRef="#ctx0" brushRef="#br0" timeOffset="117903.0698">17338 12526,'0'-25,"19"25,0 0,-1 0,1 0,-1 0,38 0,37 0,-55 0,17 0,-17 0,-20-24,19-26,1 50,-20 0,1 0,-1 0,1 0</inkml:trace>
  <inkml:trace contextRef="#ctx0" brushRef="#br0" timeOffset="118665.6232">17673 12576,'-18'25,"18"-1,0 1,0 25,0 49,0-25,0-24,0 0,0-1,0-24,0 0</inkml:trace>
  <inkml:trace contextRef="#ctx0" brushRef="#br0" timeOffset="119541.3274">17469 13072,'18'0,"1"0,0 0,18 0,-19 0,20 0,-1 0,-19 0,1 0,18 0,0 0,1-50,17 50,1 0,-37 0,18 0,-18-25,-1 25,1 0,-1 0,1 0,-38 25,-18 0</inkml:trace>
  <inkml:trace contextRef="#ctx0" brushRef="#br0" timeOffset="120634.6378">17357 13518,'0'-24,"19"24,-1 0,1 0,-1 0,1 0,0 0,18 0,56 0,-37 0,0 0,-19 0,0 0,0 0,0 0,-18 0,18 0,19 0,18 0,-36 0,55 0,-75 0,57-25,-57-25,1 50,18 0,-18 0,-1 0,1 0,-19-25,-37 25</inkml:trace>
  <inkml:trace contextRef="#ctx0" brushRef="#br0" timeOffset="121551.7001">17655 13742,'18'0,"1"24,0-24,-1 0,19 0,-18 0,0 0,-1 0,1 0,18 0,-18 0,-1 0,1 0,18 0,19-24,-38 24,1 0,18 0,-18-25,-1 0,1 25</inkml:trace>
  <inkml:trace contextRef="#ctx0" brushRef="#br0" timeOffset="122705.3647">17822 13791,'0'50,"0"-25,0-1,0 26,0 24,0-49,0 0,0 25,0-26,0 1,0 0,-18 25,18-26,-19-24</inkml:trace>
  <inkml:trace contextRef="#ctx0" brushRef="#br0" timeOffset="123656.9909">17543 14163,'19'0,"-1"25,20 0,-38 0,18-25,1 0,18 0,0 0,-18 0,-1 0,20 0,-1 0,-19 0,1 0,18 0,-18 0,-1 0,38 0,-19 0,-18 0,0 0,-1 0</inkml:trace>
  <inkml:trace contextRef="#ctx0" brushRef="#br0" timeOffset="126596.4289">18120 14014,'0'0,"18"0,1 0,0 0,-19 25,0 0,0 0,0 0,0-1,0 1,0 0,0 0,0 0,0-1,0 1,0 0,0 25,0-25,0-1,0 1,0-50,0 1,0-1,0 0,0 0,0 0,0-24,0 24,18 0,-18 0,19-24,-1 49,-18 24,19-24,-19 25,19-25,-1 25,-18 25,0-1,0-24,0 0,19 0,-19 0,0-50,0 0,0 0,18-25,-18 1,19 24,0 0,-19 0,18 1,1-1,-19 0,18 25,-18-25,19 0,0 25,-1 0,-18 25,0 25,0-25,0 24,0-24,0 0,0 0,0-1,0 1,0 0,0 0,0 0,0 0,0-1,0 1,0 25,0-25,0-1,-37-24,0 0</inkml:trace>
  <inkml:trace contextRef="#ctx0" brushRef="#br0" timeOffset="137109.051">3032 14163,'19'0,"18"25,-37 49,37-24,-37 0,19-25,0-1,-19 1,18-25,19 0,-18-25,-19 1,19-1,-1 25,19-50,1-24,73-50,-36 0,-20 74,1-49,-19 74,-37 0,19 0,0 25,-1-24,1-26,18 50,-18-50,-1 50,-18-24</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6:13:55.547"/>
    </inkml:context>
    <inkml:brush xml:id="br0">
      <inkml:brushProperty name="width" value="0.05292" units="cm"/>
      <inkml:brushProperty name="height" value="0.05292" units="cm"/>
      <inkml:brushProperty name="color" value="#FF0000"/>
    </inkml:brush>
  </inkml:definitions>
  <inkml:trace contextRef="#ctx0" brushRef="#br0">1619 1675,'0'74,"0"-24,18 49,-18-74,0 49,0 1,0-1,0 0,0 1,0-26,37 1,-37-25,0 0,0-1</inkml:trace>
  <inkml:trace contextRef="#ctx0" brushRef="#br0" timeOffset="1178.3404">1395 1699,'0'25,"-18"25,18 24,-19 1,0 49,19-75,0 1,0 0,0-26,0 51,-18-75,18 49,0-24,0 0,0 0,0 0,0 24,0-24,0 0,18 0,1-1,-19 1,19 0,-1 0,1-25,-1 25,20 24,-20-24</inkml:trace>
  <inkml:trace contextRef="#ctx0" brushRef="#br0" timeOffset="3015.7179">1879 1675,'19'0,"-19"24,37 1,-37 50,0-26,0 1,0 0,0-1,18-24,-18 25,0-1,0-24,0 0,0 24,0 1,0 0,0 24,0-49,0 0,0-1,0 1,0 25,0-25,-18-1,-1 26,19 0,-18-50,18 24,-19-24,19 25</inkml:trace>
  <inkml:trace contextRef="#ctx0" brushRef="#br0" timeOffset="30656.5897">8390 3734,'19'0,"-19"24,18-24,1 25,18-25,-18 0,-1 0,1 0,0 0,-1 25,-18 0,19-25,-1 0,1 0,-19 25,19-25,-1 0,1 0,-19 24</inkml:trace>
  <inkml:trace contextRef="#ctx0" brushRef="#br0" timeOffset="31465.5965">8520 3858,'0'24,"0"26,0-25,0 24,0-24,0 0,0 0,0 0,0-1,0 1,0 25,0-1,0-24,19 0,-19 25</inkml:trace>
  <inkml:trace contextRef="#ctx0" brushRef="#br0" timeOffset="32360.3075">8390 4354,'19'0,"-1"0,1 0,0 0,-1 0,1 0,-1 24,1-24,0 0,18 0,-19 0,1 25,0 0,-1 0,1 0</inkml:trace>
  <inkml:trace contextRef="#ctx0" brushRef="#br0" timeOffset="33094.4205">8781 4279,'18'0,"-18"75,0-26,0 26,0-26,0-24,0 0,0 24,0 1,0-25,0 0,0 0,0-1,0 1,0 0,0 0</inkml:trace>
  <inkml:trace contextRef="#ctx0" brushRef="#br0" timeOffset="33908.0169">10158 3535,'18'-25,"1"25,-1 0,20 0,17 0,20 0,-1 0,-18 0,56-25,-38-24,-18 49,-19-25,0-25</inkml:trace>
  <inkml:trace contextRef="#ctx0" brushRef="#br0" timeOffset="34793.7192">10585 3411,'0'25,"0"49,0 1,0 24,0-49,0-1,0 26,0-51,0 1,0 25,0-25,0-1</inkml:trace>
  <inkml:trace contextRef="#ctx0" brushRef="#br0" timeOffset="35446.5859">10399 4056,'19'0,"18"0,0 0,-18 0,0 0,-1 0,1 0,18 0,-18 0,-1 0,1 0,18 0,-18 0,-1 0,1 0,-1 0</inkml:trace>
  <inkml:trace contextRef="#ctx0" brushRef="#br0" timeOffset="36658.5993">10827 4031,'0'-25,"0"1,0-1,-18 25,18-25,18 25,-18 25,0 0,19-1,-19 26,0 0,18-1,-18-24,0 25,0-26,0 26,-37 0,19 24,-20 0,20-24,-1 0,1-26,18 1,-19 0,-18 0,55-25,1 0,37 0,0 0,74 0,0-75,-37 51,37-51,-37 50,-18-24,-38 49,0 0,-37-25,0-25</inkml:trace>
  <inkml:trace contextRef="#ctx0" brushRef="#br0" timeOffset="37723.0734">12669 3312,'19'0,"18"0,-19 0,38 0,0 0,37 0,-56 0,0 0,1-50,-1 50,-37-25,37 25,-18 0,-38 0</inkml:trace>
  <inkml:trace contextRef="#ctx0" brushRef="#br0" timeOffset="38320.0331">12911 3361,'0'50,"0"0,0 24,0-49,0 24,0 26,0-50,0 0,0-1,-19 26,19-25</inkml:trace>
  <inkml:trace contextRef="#ctx0" brushRef="#br0" timeOffset="38930.9238">12855 3907,'0'0,"19"0,18 0,-19 0,1 0,18 0,-18 0,-1 0,1-25,0 25,-1 0,1 0,-1-24,1 24,0-25,-19 0,0 0</inkml:trace>
  <inkml:trace contextRef="#ctx0" brushRef="#br0" timeOffset="40109.6995">13153 3758,'0'-24,"18"24,1 0,-1-50,1 50,0 25,-19 0,0-1,0 51,0-50,0-1,0 1,0 25,-19-25,0-1,-18-24,37 25,-18-25,-1 25,38 0,-1-25,1 0,-1 0,-18 25,19-25,-19 24,19 1,-1-25,-18 25,0 0,0 0,0-1,0 1,-18 25,-20 24,1-74,-19 50,38-25,-1-25,19 49,-18-49,-1 0</inkml:trace>
  <inkml:trace contextRef="#ctx0" brushRef="#br0" timeOffset="41336.8203">14697 3337,'18'0,"1"0,18 0,19 0,18 0,-36 0,17 0,1 0,0 0,0 0,-38 0,20 0</inkml:trace>
  <inkml:trace contextRef="#ctx0" brushRef="#br0" timeOffset="42006.4388">15050 3411,'0'25,"0"49,0-24,0 49,0-74,0 25,0 24,0-24,0-1,0 1,0-25</inkml:trace>
  <inkml:trace contextRef="#ctx0" brushRef="#br0" timeOffset="42662.4957">14864 4006,'19'0,"-1"0,38 0,-37 0,-1 0,20 0,17 0,38 0,38 0,-1 0,-18 0,-38-24,-37 24,-37-25</inkml:trace>
  <inkml:trace contextRef="#ctx0" brushRef="#br0" timeOffset="44371.9141">15608 3907,'0'25,"0"0,0 0,0-1,0 26,0 0,0-26,0 1,0 0,0 0,19-25,0 0,-1 0,1 0,-1 0,1 0,0 0,-1 0,1 0,-19-25,0 0,0 0,0 1,0-1,0 50,0 49,0-49,0 74,0-74,0 74,0-49,0-1,0 26,0-1,0 25,0-74,0 25,-19-50</inkml:trace>
  <inkml:trace contextRef="#ctx0" brushRef="#br0" timeOffset="49720.5271">8409 7975,'18'0,"-18"25,0 0,0 0,0 24,19 1,-19 24,19-24,-19-1,0 1,18-50,-18 25,0-75,0 1,0-1,0 25,0 0,0 1,0-1,0 0,0 0,19 25,-19-25,0 1,18-1,-18 0,0 0,0 0</inkml:trace>
  <inkml:trace contextRef="#ctx0" brushRef="#br0" timeOffset="51246.9096">7497 3386,'0'50,"0"49,0-49,0 74,0-50,0 50,0-74,0 24,0-24,0-25</inkml:trace>
  <inkml:trace contextRef="#ctx0" brushRef="#br0" timeOffset="53142.7824">7367 3709,'0'-50,"19"0,-1 50,-18-24,0-26,19 0,-1 26,1 24,-19-25,19 25,-1 0,1 0,-19 25,18-1,1-24,0 25,-19 0,18 25,-18-26,19 51,-1 24,-18-24,19-51,0 1,-19 25,0-25,0-1</inkml:trace>
  <inkml:trace contextRef="#ctx0" brushRef="#br0" timeOffset="60329.209">16055 12465,'0'-25,"-19"50,19 25,0-26,0 1,0 25,0-25,0 24,0-24,0 0,0 0,0-1,0 1,0 0,0 0,0 0,19-1,-1-24,-18 25,19-25,0 25,-1-25,1 0,-1 0,1 0,18-50,-37 26,37-1,-18 0,0 0,18-24,-19-1,-18 25,0-24,0-1,0 25,0 0,0 1,0-1,-18 25,-1-25,1 0,-1 0,0 1,1-1,-1 0,1 25,-20 0,-36 0,55 0,-36 0,36 0,0 0,-18 25,19-25,-20 49,20-24,-1 0,19 0,0 0,0-1,0 1,19 0,-1 0,1-25,0 0,-1 0,1 0,18 0,19-25,-19-25,37-24,-36 24</inkml:trace>
  <inkml:trace contextRef="#ctx0" brushRef="#br0" timeOffset="61316.1227">16557 12763,'19'0,"-1"0,20 0,-20 0,19 0,19 0,0 0,0 0,-38 0,20-25,-1 25</inkml:trace>
  <inkml:trace contextRef="#ctx0" brushRef="#br0" timeOffset="62068.0209">16929 12415,'0'-24,"19"24,18 0,0 0,0 0,56 0,0 0,-18 0,-19 0,55-25,-18 0,0 0,-37 25,37-25,-37 0,0 25,-75 0,-18 0,-19 0,0 0,-18 0</inkml:trace>
  <inkml:trace contextRef="#ctx0" brushRef="#br0" timeOffset="63194.6779">17245 12490,'0'25,"0"24,0 26,0-26,0 26,0-51,0 1,0 0,0 0,0 0,0-1</inkml:trace>
  <inkml:trace contextRef="#ctx0" brushRef="#br0" timeOffset="64294.4173">17059 12936,'19'0,"0"0,-1 0,1 25,-1 0,1-25,0 0,-1 0,1 0,18 0,-18 0,18 0,-19 0,1 0,0 0,-1 0,1 0,18 0,0 0,1 0,-1 0,-19 0</inkml:trace>
  <inkml:trace contextRef="#ctx0" brushRef="#br0" timeOffset="65176.2719">17766 12787,'0'50,"0"0,0-1,0 1,0-25,0 24,0-24,0 0,0 0</inkml:trace>
  <inkml:trace contextRef="#ctx0" brushRef="#br0" timeOffset="66204.6401">15757 12043,'-18'0,"-1"0,0 0,19 25,-18 0,-1 24,1 1,-1 24,19-24,-19 25,1-1,-19-24,37 24,0-24,0 24,0 0,0-24,-19 0,19-1,0-24,0 25,0-1,0-24,0 0,0 0,19-25,-19 24,18 51,1-25,-1-50,1 0,-19 24,19 1,-19 0,37-25,-19 0,1 0,0 0,-1 0,1 0</inkml:trace>
  <inkml:trace contextRef="#ctx0" brushRef="#br0" timeOffset="67546.0813">18194 12093,'0'25,"19"-1,-1 26,-18-25,19 0,-19 24,0 1,0-25,0 24,0 26,0-50,19-1,-19 1,0 0,0 25,0-26,0 1,0 25,0-25,0-1,0 1,0 0,0 0,-19 49,19-49,-19 0,1 0,-1 49,1-24,-1-26,0 26,1-50,-1 50</inkml:trace>
  <inkml:trace contextRef="#ctx0" brushRef="#br0" timeOffset="78514.4264">18455 12713,'18'-50,"1"50,18 0,0 0,-18 0,18 0,-18 0,18 0,37 0,-36 0,-1 0,19 0,-1 0,1 0,-19 0</inkml:trace>
  <inkml:trace contextRef="#ctx0" brushRef="#br0" timeOffset="79619.9727">18976 12440,'37'25,"-37"0,18 0,1-1,0 1,-1-25,1 25,-1 0,1 0,-19-1,0 1,-19-25,-36 50,55-25,-38 24,20-24,-38 0,56 0,-37-25,18 24,1 1,-20 25,20-25</inkml:trace>
  <inkml:trace contextRef="#ctx0" brushRef="#br0" timeOffset="80604.4421">19478 12366,'0'25,"0"24,0 26,0-26,0 1,0 24,0-49,0 0,0 24,0-24,0 0</inkml:trace>
  <inkml:trace contextRef="#ctx0" brushRef="#br0" timeOffset="82162.9876">19329 12266,'37'0,"-18"0,-1-49,1 49,-19-25,19 25,18-25,-19 0,1 1,0 24,-1 0,1-25,-1 25,20 0,-20 0,1 0,0 0,-1 0,-18 25,0-1,0 26,0-25,0 24,0-24,0 0,0 0,0 25,-18-26,18 1,-19-25,19 25,-19-25,19 25,-18-25,-1 25,0-25,1 0,-1 0,1 0,-1 0,19 24,19 1,18 0,0 0,19 0,-37-1,-1-24,19 25,-37 25,19-50,0 0,-1 0,-18 25,19-25</inkml:trace>
  <inkml:trace contextRef="#ctx0" brushRef="#br0" timeOffset="83329.7265">19924 12713,'0'74,"0"-49,0 0,0 25,0-1,0-24,0 0,0 0,0-1</inkml:trace>
  <inkml:trace contextRef="#ctx0" brushRef="#br0" timeOffset="89180.2881">17711 2543,'-19'0,"19"25,0 49,0-24,0 24,0 25,0 50,0-99,0-25,0 49,0-49,0 0,0 24,0-24,0 0,0 0</inkml:trace>
  <inkml:trace contextRef="#ctx0" brushRef="#br0" timeOffset="90058.6249">17487 3237,'38'25,"-20"0,1 0,-19 0,18-1,1 1,0 25,-19-25,18-1,1 1,-1 0,1 25,18-26,-18-24,-1 0,1 0,0 0,18-24,-19-1,1 0,-19 0,19 0,-19 1,0-1,37 0,-37 0</inkml:trace>
  <inkml:trace contextRef="#ctx0" brushRef="#br0" timeOffset="91146.5195">18027 2667,'18'0,"1"0,18 0,-18 0,-1 0,20 0,-20 0,1 0,-1 0,1 0,0 0</inkml:trace>
  <inkml:trace contextRef="#ctx0" brushRef="#br0" timeOffset="91878.4707">18213 2716,'-19'25,"19"0,0 25,0 49,0-25,0 26,0-1,0-25,0-49,0 0,0 0</inkml:trace>
  <inkml:trace contextRef="#ctx0" brushRef="#br0" timeOffset="92723.7198">18083 3337,'18'0,"1"0,-1 0,1 0,0 0,-1 0,1 0,-1 0,1 0,0 0,-1 0,1 0,-1 0,1 0,18 0,-18 0</inkml:trace>
  <inkml:trace contextRef="#ctx0" brushRef="#br0" timeOffset="95383.9094">18399 3188,'0'-25,"18"25,-18 50,0-1,0 1,38-1,-38-24,0 0,18-25,-18 25,0 24,0 1,0-25,0 0,0-75,0 25,19 0,-19 1,0-1,0 0,18 0,1 25,-19-25,19 1,-1 24,1 0,0 49,-19-24,0 0,0 0,0 24,18 1,19-75,-37 0,0 0,19 1,0-1,-19 0,0 0,18 25,1 0,-1 0,1 0,-19 25,19-25,-19 25,0 24,0 26,0-26,0 1,0 0,0-25,0-1,0 1,-38-25</inkml:trace>
  <inkml:trace contextRef="#ctx0" brushRef="#br0" timeOffset="102137.8795">18417 12862,'-18'0,"-19"0,18 0,19-50,0 25,0-49,0 24,0-24,0 49,0 0,0 1,0-1,19 25,-19-25,0 0,18-24,1-26,-1 50,1 25,-19 50,19 0,-1-1,-18 1,19-25,-19 24,0 1,18-25,-18 24,0-24</inkml:trace>
  <inkml:trace contextRef="#ctx0" brushRef="#br0" timeOffset="103271.9268">18417 12639,'0'-25,"19"25,0 0,-1 0,1 0</inkml:trace>
  <inkml:trace contextRef="#ctx0" brushRef="#br0" timeOffset="106040.262">11106 14201,'0'25,"0"25,0-1,0 51,-18-76,18 1,0 25,0-25,0 24,-19-24,19 0,0 0,-19-1</inkml:trace>
  <inkml:trace contextRef="#ctx0" brushRef="#br0" timeOffset="108060.6374">10976 14226,'0'-50,"37"50,-18-24,18-1,-37 0,19 25,-1 0,1 0,0 0,-1 0,19 0,-37 25,19 24,0 1,-19-25,0 0,18 24,-18-24,0 0,0 0,0 0,0-1,0 1,-18-25,-1 0,0 0,1 0,-1 0,1 0,36 0,-18 25,19-25,-1 0,1 25,0 24,-1-49,1 50,-1-25,1 49,0-49,-19 0,18 24,-18-24,0 0</inkml:trace>
  <inkml:trace contextRef="#ctx0" brushRef="#br0" timeOffset="109065.3073">11460 14549,'18'0,"-18"24,0 1,0 50,0-1,0-49,0 0,0-1,0 51,0-50,0-1,0 1,0 25,0-1,0 1,19-75,-19-24</inkml:trace>
  <inkml:trace contextRef="#ctx0" brushRef="#br0" timeOffset="110136.1588">11925 14276,'18'0,"1"0,0 0,-1 0,19 0,-18 0,0 0,36 0,-36 0,0 0,-1 0,1 0</inkml:trace>
  <inkml:trace contextRef="#ctx0" brushRef="#br0" timeOffset="110910.219">12018 14598,'18'0,"20"0,-20 0,1 0,18-25,-18 25,-1 0</inkml:trace>
  <inkml:trace contextRef="#ctx0" brushRef="#br0" timeOffset="111788.5519">13060 13680,'0'50,"0"0,0 49,0-50,0 75,0-49,0 24,0-49,0-25,0-1,0 1,0 0</inkml:trace>
  <inkml:trace contextRef="#ctx0" brushRef="#br0" timeOffset="113168.2215">13078 13606,'0'0,"19"0,-1 0,1 0,0 0,36 0,-36 0,-19 25,19-25,-19 25,18-25,1 24,-19 1,0 0,0 0,0 24,0 26,0-26,0 1,0 0,0-26,-19 26,1-25,18 0,-19-1,19 1,-37-25,18 0,1 0,-1 0,0 0,19-25,0 1,0-26,19 0,18 1,-18 49,-1-50,1 50,0 0,-1 0,1 0,0 0,-1 75,19-1,-37-24,56 74,-37-99,-19-1,0 26,0-25</inkml:trace>
  <inkml:trace contextRef="#ctx0" brushRef="#br0" timeOffset="114988.8435">13655 14003,'19'0,"-1"49,-18 1,0-25,0 24,0-24,0 0,0 25,0-1,0-24,0 0,0 0,0 24,0 1,0-25,0 24,0 26,0-50,0-50,0-25,0 1,37 24,-37-50,0 51,19 24,-19-50,19 25,-1 0,-18 1,19-1,-1 0,1 0,0 0,-1 0,1 25,-1 0,1 25,-19 0,0 0,0 49,0-24,0-25,0 24,0-24,0 0,0 0,0 0,0-50,0 0,0 0,0-24,0 24,0 0,19-25,-19 26,18-1,1 0,-1-25,-18 25,38 25,-38-24,18-1,1 25,-1 0,1 74,-19-24,0 0,0 49,0-50,0-24,0 25,19-50,-19 25,0-1</inkml:trace>
  <inkml:trace contextRef="#ctx0" brushRef="#br0" timeOffset="116269.2503">12762 14945,'-19'-24,"38"24,0 0,18 0,0 0,19 0,-38-25,1 25,37-25,-38 25,38 0,56-25,-75 25,38-49,36 24,-74 25,38-25,-38 25,0 0,-18 0,18 0,19 0,0 0,-1 0,57-25,-38 0,38 25,18-24,-55-1,-19 25,18 0,-55 0,-1 0,1 0,-1-50,20 50,-20 0,1 0,55 0,-37 0,1 0,-1 0,0-25,37 25,-18-24,-19 24,-18 0,18-25,-74 25,-56 0,-19 25,1 74</inkml:trace>
  <inkml:trace contextRef="#ctx0" brushRef="#br0" timeOffset="118107.1395">13022 15194,'19'-25,"0"25,-1 0,-18 25,19-1,-1-24,-18 25,0 0,0 25,0-1,0-24,19 0,-19 0,0 24,0 1,0-25,0-1,0-48,0-1,0 0,0-25,0 26,19-26,18-49,-37 74,18 0,1-24,0-1,-1 50,-18 25,0 0,38 24,-38-24,0 25,0-26,0 1,0 25,0-25,18-25,1-25,-19 0,37-49,-37 49,19 0,18-49,-37 49,0 0,18 0,1 0,-19 0,19 25,-1 0,1 0,-1 0,-18 50,19 0,0-1,-1 1,-18-25,0 24,0-24,19 50,-19-51,0 1,0 0,0 0,0 0,0 24,0-24,0-75,0-24,0 24,0 26</inkml:trace>
  <inkml:trace contextRef="#ctx0" brushRef="#br0" timeOffset="119020.5721">13748 15342,'0'-24,"19"24,18 0,0-25,-18 0,-1 25,1 0,18-25,19 25,0-25,-38 25,1 0,-1 0,1 0</inkml:trace>
  <inkml:trace contextRef="#ctx0" brushRef="#br0" timeOffset="119903.9568">14474 14945,'0'25,"0"0,0 25,0 49,0-49,0 74,0-75,0 1,0-1,0-24,0 0,0 0,0 0</inkml:trace>
  <inkml:trace contextRef="#ctx0" brushRef="#br0" timeOffset="120921.6272">16055 14301,'0'99,"0"-25,0 25,-37 50,18-99,19-1,-37 26,0 24,18-74,0 24,1-49,18-74,18 74,-18-74</inkml:trace>
  <inkml:trace contextRef="#ctx0" brushRef="#br0" timeOffset="123058.3177">16315 14127,'0'-25,"37"25,1 25,-38 0,0 24,18-24,20 74,-38-49,0-25,0 49,0-24,18-1,1 51,-19-76,0 26,0 24,0-49,18-74,-18-1,0 0,19 26,-19-1,0 0,19 0,-1 0,-18 1,19-1,-1 25,-18-25,0 0,19 25,-19-25,19 25,-1 0,1 0,-1 25,-18 0,19 25,-19-1,0-24,0 0,0 0,0-1,0-98,19 24,-1 1,-18 24,37-25,-18 26,0-26,-1 0,1 26,-1-1,-18 0,19 0,0 25,18 25,-37 0,18-25,1 25,0-25,-19 24,0 1,18 25,-18 24,19 50,-1-49,1 24,0-25,-19 1,0-51</inkml:trace>
  <inkml:trace contextRef="#ctx0" brushRef="#br0" timeOffset="124206.3673">17320 14400,'18'0,"1"0,0 0,-1 0,1 0,-1 0,1 0,0 0,-1 0,1 0,0 0,-1 0,1 0,37 0,-38 0,1 0,-19 25,0-1,0 1</inkml:trace>
  <inkml:trace contextRef="#ctx0" brushRef="#br0" timeOffset="125350.4088">17376 14673,'18'0,"1"0,-1 0,1 0,0 0,18 0,-18 0,-1 0,1 0,-1 0,1 0,0 0,36 0,-36 0,0 0</inkml:trace>
  <inkml:trace contextRef="#ctx0" brushRef="#br0" timeOffset="126606.7559">17859 13854,'19'0,"0"0,-1 0,1-25,-1 25,1-25,0 25,-1 0,1 0,18 0,-18 0,36-24,-36 24,0 0,-1-25,1 0,-1 25,1 0,0 0,-1 0</inkml:trace>
  <inkml:trace contextRef="#ctx0" brushRef="#br0" timeOffset="128266.1659">18120 13928,'0'-49,"0"74,0-1,0 1,0 25,0-25,0-1,0 1,0 0,0 0,0 0,0-1,0 1</inkml:trace>
  <inkml:trace contextRef="#ctx0" brushRef="#br0" timeOffset="129138.4875">17971 14226,'56'0,"-19"0,0 0,0 0,-37-25,19 25,0 0,-1 0,1 0,-1 0,20 0,-20-74,19 74,1 0,-1 0,0 0,-18 0,-1 0</inkml:trace>
  <inkml:trace contextRef="#ctx0" brushRef="#br0" timeOffset="130225.3796">17822 14474,'19'0,"-1"0,1 0,18 0,0 0,1 0,55 0,-19 0,-37-49,0 49,-18-25,0 25,-1 0,1 0,18 0,0 0,0 0,19 0,0 0,-19-25,-18 25,0 0,-19-25,18 25,1 0,-1-25,1 25,18 0,-37-49,19 49,-38 0</inkml:trace>
  <inkml:trace contextRef="#ctx0" brushRef="#br0" timeOffset="131018.4917">18045 14648,'19'0,"18"0,38-75,-38 75,19 0,-1-49,-36 49,0 0,-1 0,19-25,-18 0,18 25,-18 0,18-25,-18 25</inkml:trace>
  <inkml:trace contextRef="#ctx0" brushRef="#br0" timeOffset="131710.3297">18287 14598,'0'25,"0"0,0 49,0-24,0-1,0 51,0-51,0-24,0 0,0 0,0 24</inkml:trace>
  <inkml:trace contextRef="#ctx0" brushRef="#br0" timeOffset="132408.185">18008 15119,'19'0,"-1"0,20 0,-1 0,-19 0,1 0,0 0,18 0,-19 0,38 0,-19 0,-18 0,0 0,18 0,0 0,56-25,-74 25,-1-25,1 25,0 0,-1 0</inkml:trace>
  <inkml:trace contextRef="#ctx0" brushRef="#br0" timeOffset="134121.7498">18697 14945,'0'0,"-19"0,-18 0,18 0,1 0,-1 0,19 25,0 25,0-25,0-1,19-24,-1 25,19 0,-18-25,0 25,-1-25,-18 25,19-25,-19 25,18-25,-18 24,56 100,-19-74,-37-25,0 24,-18-49,-1 0,1 0,-1 0,0 0,-18 0,19 0,-20-24,20 24,-1-25,1 25,-1-25,-18 25,18-25,-18 0,18-24,19-1,0 25,19-74</inkml:trace>
  <inkml:trace contextRef="#ctx0" brushRef="#br0" timeOffset="136548.2231">18920 14797,'18'0,"-18"74,19-24,-19 24,0-24,0-1,0 1,0 0,0-1,0-24,0 0,0 0,0-1,0 1,19 0,-1-25,-18-25,0-24,0 24,19 0,-1 0,1 0,0 1,-1-1,19 0,-18 0,0 25,-1 0,1 0,-19 50,18-1,-18 1,0-25,0 24,0-24,0 0,19 0</inkml:trace>
  <inkml:trace contextRef="#ctx0" brushRef="#br0" timeOffset="179964.0149">6418 15789,'-18'0,"-1"0,0 0,1 0,-1 0,1 0,-1 0,0 0,1 0,-1 0,-18 0,37 49,0-24,0 0,0 0,0 24,0-24,0 0,0 25,19-1,-19-24,37 25,-19-50,-18 49,19-24,0-25,-19 25,18-25,1 25,-19 0,18-25,1 0,0 0,-1 0,1 0,-1 0,20 0,-20 0,1 0,18-50,-18 0,-1 26,-18-1,19 0,-19 0,0-25,0 26,0-1,0 0,0 0,0-24,-37 49,37-25,-19 0,19 0,-19 25,1-25,18 1,-19-1,1 25,-20-25,20 0,-1 0,1 1,-1 24</inkml:trace>
  <inkml:trace contextRef="#ctx0" brushRef="#br0" timeOffset="181110.0638">6865 16037,'18'0,"1"0,18 0,-18 0,18 0,-18 0,-1 0,1 0,-1 0,1 0,18 0,-18 0,18 0,-18 49</inkml:trace>
  <inkml:trace contextRef="#ctx0" brushRef="#br0" timeOffset="182243.079">7274 15541,'19'0,"-1"0,1 0,-1 0,1 0,0 0,-1 0,1 0,-1 0,1 0,37 0,0 0,18 0,0 0,-18 25,-19-25,19 0,-37 24,-38-24,1 0,-1 0,0 0</inkml:trace>
  <inkml:trace contextRef="#ctx0" brushRef="#br0" timeOffset="183130.4393">7665 15590,'0'50,"0"-25,0 24,0 26,0-50,0 24,0-24,0 49,0-49,0 0,0 0,0 24,0-24,0 0,0 0,0 25,0-1,0-24,0 0</inkml:trace>
  <inkml:trace contextRef="#ctx0" brushRef="#br0" timeOffset="183956.6408">7460 16310,'0'0,"19"0,-1 0,1 0,-1 0,1 0,0 0,-1 0,1 0,-1 0,20 0,-20 0,1 0,-1 0,1 0,0 0,-1 0,1 0,-1 0,1 0,0 0</inkml:trace>
  <inkml:trace contextRef="#ctx0" brushRef="#br0" timeOffset="186250.7428">7944 16285,'-19'0,"38"0,-1 0,1 0,-19-25,19 0,-19 1,18 24,-18-25,19 25,18 25,-37-1,37 1,-37 0,0 0,0 49,19-49,-19 0,0 0,0-1,0 26,0-25,0 0,0-1,0 1,0 0,0 0,0 0,-19-25,38 0,-1 0,1 0,0 0,-1 0,19 0,-37-25,19 25,0 0,-1 0,1 0</inkml:trace>
  <inkml:trace contextRef="#ctx0" brushRef="#br0" timeOffset="187403.8424">5860 15516,'-18'-25,"-20"124,20 50,18-25,-19 0,19-25,0-24,0-1,0-24,0 0,0-26,0 26,0-25,0 0,0 24,0-24,0 0,19 0,-1-1,1-24,-19 25,19 0,18-25,-19 25,20-25,-1 25,0-1,-18-24,-1 50,19-50,-18 0,0 25,-1-25,-36-25,18 0,0 0</inkml:trace>
  <inkml:trace contextRef="#ctx0" brushRef="#br0" timeOffset="188788.4077">8167 15342,'19'0,"-1"0,1 0,18 50,-37-25,56 24,-38 1,20 24,-20-24,1 24,18 50,-37-49,0 24,19-25,-19 1,18-1,-18-49,0 0,0 0,0 49,0-49,0 25,0 24,0 0,0-49,0 50,0-26,0-24,0 0,-37 24,37-24,-19 0,1-25,55-25</inkml:trace>
  <inkml:trace contextRef="#ctx0" brushRef="#br0" timeOffset="189678.5119">8595 16235,'0'-49,"18"49,1 0,55 0,-18 0,19 0,36 0,-36 0,-1 0,-18 0,0 0,-19 0,0 0,-18 0,37 0,-1 0,20-25,-19 25,-19-25,-19 25</inkml:trace>
  <inkml:trace contextRef="#ctx0" brushRef="#br0" timeOffset="190738.1642">9302 15814,'18'0,"20"24,-20 26,1-25,18 24,0-24,-18 0,-1 25,20-26,-1 26,-19-25,-18 0,0 0,19-1,0-24,-1 25,-18 25,19-50,-1 25,-18-1,-18 1,-19 0,18 0,-18 0,18-25,-18 24,18-24,-18 0,0 50,18-50,19 25,-37 0</inkml:trace>
  <inkml:trace contextRef="#ctx0" brushRef="#br0" timeOffset="191736.4371">9897 15789,'0'25,"0"49,0 25,0-24,0-1,0 25,0-49,0 0,0 24,0-49,0 0,0-1</inkml:trace>
  <inkml:trace contextRef="#ctx0" brushRef="#br0" timeOffset="193602.3215">9878 15913,'0'-25,"0"-25,38 26,-20-1,1 0,-1 25,1 0,0-25,-1 25,19 0,-18 0,18 0,-18 0,37 0,-38 0,1 0,0 25,-19 49,0-49,0 0,0 0,0 24,0-24,0 0,0 0,-19 0,0 24,1-24,-1-25,1 0,-1 25,0-25,1 0,-1 0,0 0,1 0,-1 0,1 0,-1 0,0 0,1 0,36 0,1 0,0 0,-1 0,1 0,-1 0,1 25,18 24,-18 26,-19-50,0-1,19 1,-19 0,18-25,-18 25,19 0,-1 24,1-24,0 0,-19-50</inkml:trace>
  <inkml:trace contextRef="#ctx0" brushRef="#br0" timeOffset="195672.9776">10362 16409,'-18'-50,"-1"50,0-24,19-1,19 0,0 25,-1 0,1 0,-1 0,1 0,0 0,-19 25,0 24,0-24,0 0,0 25,0-1,-19-49,19 50,-19-50,19 25,-18-25,18 49,-19-24,38-25,-1 0,1 0,0 0,-1 0,1 0,-1 0,1 0,0 0,-1 0</inkml:trace>
  <inkml:trace contextRef="#ctx0" brushRef="#br0" timeOffset="199026.1901">11106 16508,'19'0,"0"0,36 0,-17 0,-20 0,1 0,-1 0</inkml:trace>
  <inkml:trace contextRef="#ctx0" brushRef="#br0" timeOffset="200207.0103">11069 16260,'19'0,"-1"0,1 0,0 0,-1 0,1 0,18 25,-18 0,18 24,0 1,-18-25,-1 0,1-1,-19 1,18-25,-18 25,19-25,-19 50,-19-1,-18 1,19-25,-38 24,-19 50,38-49,-56 24,37 1,0-75,19 74,19-74,-1 25,19 0,19-25</inkml:trace>
  <inkml:trace contextRef="#ctx0" brushRef="#br0" timeOffset="201745.4082">11776 16235,'0'25,"0"0,0 25,0-26,0 1,0 0,0 0,0 24,0-24,0 0,0 49,0-49,0 0,0 0,0 0,0 24,0-24,0-50,19-99,-1-49,1 49,18 74</inkml:trace>
  <inkml:trace contextRef="#ctx0" brushRef="#br0" timeOffset="203170.235">11813 16186,'0'0,"19"0,18-25,-18 25,-1 0,1 0,18 0,-37 25,19-25,-1 49,1-24,-1 50,20-26,-38-24,-19-25,0 0,1 0,-1 0,1 0,-1 0,0 0,1 0,-1 25,38 0,-1 24,20-24,-20 0,1 0,18 74,0-74,0 24,-18-24,0 0,-19 0,18-1,1-24,-19 25,19 0,-19 0,0 0</inkml:trace>
  <inkml:trace contextRef="#ctx0" brushRef="#br0" timeOffset="204612.5705">12353 16781,'0'-25,"-19"25,1 0,-1-25,0 1,19-1,0 0,0-25,19 50,0 0,-1 0,1 0,-1 0,-18 25,19 0,-19 0,0 0,19-25,-19 24,0 26,0 49,0-74,-19 49,19-24,-19 25,19-26,-18-24,18 0,18-25,1 0,18 0,-18 0,-1-50,1 50,0 0,-1 0,19 0</inkml:trace>
  <inkml:trace contextRef="#ctx0" brushRef="#br0" timeOffset="205457.8632">12948 16508,'19'0,"36"0,-17 0,17 0,-17-25,-1 25,0-24,-18 24,18 0,-18 0,-1 0,-18-50,19 50,-19 25,-19 24</inkml:trace>
  <inkml:trace contextRef="#ctx0" brushRef="#br0" timeOffset="206336.2895">12985 16781,'0'-25,"19"25,-1 0,20 0,-20 0,19 0,-18 0,18 0,-18 0,-1 0,1 0,0 0,18 0,-18 0,-1 0,1 0,-1-25,1 25,-38 0</inkml:trace>
  <inkml:trace contextRef="#ctx0" brushRef="#br0" timeOffset="207277.7845">13915 16037,'0'74,"0"-24,0 24,0 1,0-26,0 1,0-25,0 0,0-1,0 1,0 0,0 0,0-75</inkml:trace>
  <inkml:trace contextRef="#ctx0" brushRef="#br0" timeOffset="208815.8176">13915 15962,'0'-49,"19"49,0 0,-1 0,1 0,-1 0,20 0,-20 0,-18 25,19-25,-19 24,18 1,-18 0,19 0,-19 24,0-24,0 0,0 25,0-25,0-1,-19-24,1 0,-1 0,1 0,-1 0,0 0,1 0,55 0,0 25,0 0,-18 0,37 24,-19-24,-18 0,36 25,-36-26,0 1,-1 0,1 0,-19 0,19 24,-1-24,-18 0,19-25,-19 25,-19-25</inkml:trace>
  <inkml:trace contextRef="#ctx0" brushRef="#br0" timeOffset="210520.1203">14436 16285,'0'-50,"19"75,-19 0,19 0,-19 0,18-1,-18 1,0 0,0 0,0 0,0-1,0 1,0-50,0-24,37-26,-37 51,19-1,0-25,-1 1,1 49,-1 0,1 24,0 1,-1 25,-18-25,19-1,-19 1,0 25,0-1,0-24,0 0,0-75,0 26,18-1,1-25,0-24,-1 49,1-49,-1 24,1 50,-19-25,19 25,18 25,-19 0,1 24,-19-24,0 25,0-25,0 24,0 1,0-1,0 1,0-25,0 0,0-1</inkml:trace>
  <inkml:trace contextRef="#ctx0" brushRef="#br0" timeOffset="211716.1418">13748 16806,'0'-25,"19"25,-1 0,1 0,-1 0,1 0,0 0,18-25,19 25,-19-25,19 25,-1 0,20 0,18-49,19 24,-38 0,38 25,-38 0,0-25,1 25,-38 0,-18 0,-1 0,-18-24,19 24,-1 0,1 0,18 0,19 0,-19 0,-18 0,-1 0,1 0,0 0,-1 0,38-25,-19-25,-18 50,-1 0,-36 0,-57 0</inkml:trace>
  <inkml:trace contextRef="#ctx0" brushRef="#br0" timeOffset="213965.3798">13729 17079,'19'0,"0"0,-1 0,1 0,-1 0,-18 25,19-1,0 1,-19 0,0 0,18 24,-18-24,0 0,0 0,0 0,0-50,0 0,0-74,0 49,19-49,-19 74,37 0,-18 0,-1 25,1 0,-19 25,18-25,-18 50,19-50,-19 25,19-25,-19 25,18-25,-18 24,0 1,0 25,19-25,-19 24,0-98,37-1,-37 0,37 26,-18-1,-1-25,1 25,-19 0,19 1,18 24,-19 0,1 0,-19 24,0 26,19-25,-1 0,-18 0,0-1,0 26,0-25,0 0,0-1,0 26,0-25,0 0</inkml:trace>
  <inkml:trace contextRef="#ctx0" brushRef="#br0" timeOffset="215122.8993">14492 17054,'0'-25,"19"25,-1 0,1 0,0 0,-1 0,19 0,-18 0,18 0,-18 0,-1 0,20 0,-38 25</inkml:trace>
  <inkml:trace contextRef="#ctx0" brushRef="#br0" timeOffset="216076.6481">15050 16756,'0'25,"0"0,0 0,0 24,0-24,0 25,0-26,0 26,0-25,0 0,0 74,0-25,0-49,0 0,-18 25,18-26,0 1</inkml:trace>
  <inkml:trace contextRef="#ctx0" brushRef="#br0" timeOffset="216754.4117">15850 16508,'0'25,"0"0,0 49,0-24,0 24,0-49,0 99,-37-25,37-49,-19-25,19 0,0-1,-18-24</inkml:trace>
  <inkml:trace contextRef="#ctx0" brushRef="#br0" timeOffset="218972.1953">16501 16310,'19'0,"0"0,-1 0,1 49,-19-24,18 25,-18-1,0-24,0 0,0 25,0-1,0-24,19 0,-19 24,0 1,0-25,0 0,0-1,0-48,0-26,0 0,0 1,0 24,19 0,18-74,-37 49,37 1,-37 24,19 25,-1-25,-18 0,19 25,-1 0,1 25,0 0,-19 0,18 0,1-1,-19 26,0-25,56 74,-56-74,0 0,0-1,18 26,-18-100,0 26,0-1,0-25,0 25,0 1,19 24,-19-25,18 0,-18 0,19 0,0 25,-1 0,1 0,-1 0,20 25,-20 25,-18 74,0-99,19 49,-19 0,0-49,0 0,0 0,0 0,0-1,0 26,0 0,0-1,0-24,0 0,18-25,-18-50,0 26</inkml:trace>
  <inkml:trace contextRef="#ctx0" brushRef="#br0" timeOffset="219748.4721">17599 16483,'37'0,"-18"0,18 0,0 0,0 0,-18 0,0 0,-1 0,1 0,-19 25</inkml:trace>
  <inkml:trace contextRef="#ctx0" brushRef="#br0" timeOffset="220355.6564">17562 16905,'18'0,"1"0,18 0,-18 0,18 0,56-25,-19 25,-36-74,17 74,-17-25,55-25,-75 50,-36 0</inkml:trace>
  <inkml:trace contextRef="#ctx0" brushRef="#br0" timeOffset="222378.9528">18566 14003,'0'-25,"0"50,0 0,0-1,19 1,-19 0,0 25,19-26,-19 1,0 0,18 25,-18-25,0-1</inkml:trace>
  <inkml:trace contextRef="#ctx0" brushRef="#br0" timeOffset="223468.0716">18213 16161,'0'-25,"18"25,1 0,0 0,18 0,0 0,0 0,0 0,-18 0,0 0,18 0,-19 0,1 0,18 0,-18 0</inkml:trace>
  <inkml:trace contextRef="#ctx0" brushRef="#br0" timeOffset="224254.9493">18492 16186,'0'25,"0"-1,0 1,0 50,0-26,0 1,0-1,0-24,0 0</inkml:trace>
  <inkml:trace contextRef="#ctx0" brushRef="#br0" timeOffset="225328.9095">18343 16583,'0'49,"19"-49,-1 0,1 0,-1 0,1 0,18 25,-18-25,-1 0,1 0,0 0,-1 0,1 0,0 0,-1 0,1 0</inkml:trace>
  <inkml:trace contextRef="#ctx0" brushRef="#br0" timeOffset="227151.1945">18883 16607,'-19'0,"0"0,1 0,-1-24,19-1,0-25,0 25,0 1,0-1,19 0,-1 0,1 25,0 0,-1 0,-18 25,0 0,0 0,0-1,0 1,0 25,0-1,-18 1,18-25,0 0,-19-25,19 24,19-24,-1 0,1 0,-1 0,1 0,18 0,0 0,-18 0,0 0,-1 0,1 0,-1 0,1 0,-38 0,-36 25,55 0</inkml:trace>
  <inkml:trace contextRef="#ctx0" brushRef="#br0" timeOffset="228302.8495">18213 17029,'-19'0,"38"0,-1-25,1 25,18 0,0 0,19-49,-19 49,19 0,19-25,55 25,-56 0,-18 0,19-25,-20 25,1 0,-37-25,-1 25,1 0,37 0,-38-25,20 25,-1 0,19-24,-19 24,19 0,-38 0,19-50,-18 50,0 0,-1 0,19 0,1 0,-38-25,-38 25,20 0,-19 0</inkml:trace>
  <inkml:trace contextRef="#ctx0" brushRef="#br0" timeOffset="229109.0663">18548 17203,'0'-25,"18"25,1 0,18 0,-18 0,130-50,-112 26,37-1,-18-25,0 50,-19-25,-18 25</inkml:trace>
  <inkml:trace contextRef="#ctx0" brushRef="#br0" timeOffset="229746.3042">18901 17079,'0'49,"0"-24,0 25,0-1,0-24,0 25,0-1,0 1</inkml:trace>
  <inkml:trace contextRef="#ctx0" brushRef="#br0" timeOffset="230439.0719">18827 17550,'18'0,"20"0,17 0,1-25,-37 25</inkml:trace>
  <inkml:trace contextRef="#ctx0" brushRef="#br0" timeOffset="232122.4193">19236 17376,'0'-24,"-19"24,19 24,-55 26,55-25,0 0,18-25,1 0,18 0,-18 0,-1 0,1 0,37 0,-38 0,1 49,-19 1,0-1,0-24,0 25,-19-50,1 49,-1-49,0 0,1 0,-1 0,1 0,-1 0,0 0,-18 0</inkml:trace>
  <inkml:trace contextRef="#ctx0" brushRef="#br0" timeOffset="234486.2519">19459 17228,'0'24,"0"26,0 0,0-26,0 1,0 0,0 0,0 24,0 1,0-25,0 24,0-24,0 0,0 0,0 24,0-73,0-1,0 0,0-25,19 26,-19-1,18 0,1 25,0 0,-1 0,19 0,1 25,-38 24,93 51,-75-76,-18 1,0 0,0 0,0 0,-37-25</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0T06:19:12.802"/>
    </inkml:context>
    <inkml:brush xml:id="br0">
      <inkml:brushProperty name="width" value="0.05292" units="cm"/>
      <inkml:brushProperty name="height" value="0.05292" units="cm"/>
      <inkml:brushProperty name="color" value="#FF0000"/>
    </inkml:brush>
  </inkml:definitions>
  <inkml:trace contextRef="#ctx0" brushRef="#br0">6195 2970,'0'-24,"19"24,-1 0,38 0,18 24,38 26,18-25,-37-25,0 0,-18 0,-19 0,-19 0,-19 0,1 0,0 0,-19 25,37-25,-19 0,57 0,-1 24,-18-24,37 0,19 25,-38-25,56 0,-74 0,37 0,-56 0,38 0,-19 0,-1 0,-17 0,17 0,20 0,-19 0,37 0,37 0,-37 0,93 0,-37 0,0 0,-38 0,75 0,-74 0,18 0,19 0,-19-25,75 1,-75 24,0-25,38 0,-20 0,20 25,-38-25,19 25,-37-24,-19 24,37-25,-56 25,38 0,-19-25,-37 25,-1-25,1-24,0 49,0 0,0 0,-19 0,0-25,56 25,-37-25,37 25,-74 0,55-25,-37 25,19 0,-19-25,19 25,37 0,0 0,37-74,0 49,19 25,37 0,0-50,-18 26,-38 24,19 0,-75-25,-18 25,0 0,0-25,-38 25,20 0,-1 0,37 0,-18-25,-19 25,56 0,0-74,-37 74,0 0,-19 0,-18 0,18 0,0-25,-18 25,-1 0,1 0,-1-25,1 25,0 0,-1 0,19 0,-18 0,0 0,-1 0,1 0,-1 0,1 0,0 0,-1 0,20 0,-20 0,1 0,-1 0,1 0,0 0,-1-25,1 25,-1 0,1 0,0 0,-1-49,1 49,-1 0,1 0,0 0,-1-25,19 25,19-25,-56 0,37 1,-37-1,19 0,-19 0,19 0,-1 1,-18-1,0 0,0 0,0 0,0 1,0-1,0 0,0 0,-18 0,-1 1,0-1,1 25,-19-75,18 51,0 24,-18-25,19 0,-1 25,0-25,-55 0,18 1,0-1,-74 0,0 0,0 25,-19-25,56 25,-75-74,75 74,19 0,-19-25,56 25,-1 0,1 0,0 0,-56 0,56 0,-75 0,19 0,0 0,-37 0,0 0,0 0,-1 25,38-25,19 0,18 0,-37 0,56 0,0 0,-19 25,0-1,19-24,0 0,-19 25,-19-25,20 0,17 0,-17 0,17 0,1 0,-19 0,19 0,0 0,-19 0,0 0,-18 0,-19 0,0 0,-56 0,0 0,0 0,38 0,-1 0,-37 0,56 0,-18 0,55 25,-19-25,-18 0,38 0,17 0,-36 0,-19 25,37-25,0 50,-55-26,36-24,-36 0,36 0,-55 25,74-25,-37 0,-37 25,37 0,19-25,-57 25,1-1,-19 1,93-25,-55 25,-1-25,1 25,55-25,-19 25,20-25,-1 24,-19 1,20-25,-57 25,37-25,-36 0,55 0,-56 0,38 0,37 25,0-25,18 0,0 0,1 0,-1 0,1 0,-20 0,1 0,19 0,-20 0,20 0,-19 0,-1 0,20 0,-19 0,18 0,0 0,1 0,-1 0,-18 0,0 0,0 0,18 0,0 0,1 0,-1 0,0 0,1 0,-1 0,1 0,-1 0,0-25,1 25,-19 0,18 0,19-25,-19 25,1-25,-1 25,19-24,-37 24,18 0,1 0,-1 0,1 0,-1 0,0 0,1 0,-1-25</inkml:trace>
  <inkml:trace contextRef="#ctx0" brushRef="#br0" timeOffset="3193.2276">5823 1730</inkml:trace>
  <inkml:trace contextRef="#ctx0" brushRef="#br0" timeOffset="7017.0803">7925 3690,'0'-25,"19"25,-19 25,0-1,0 1,18 25,1-50,-19 25,0 24,0-24,19 0,-19 0,18 0,-18-1,19 1,-19 0,37 0,-37 0,19-1,-1-24,1 25,-1 0,1-25,0 0,-1-25,-18-24,19 24,-19 0,0 0,18 0,20 1,-38-1,18 0,-18 0,19 25,-19-25,0 0,18 1,-18-1,0 0,-18-25,18 26,0 73,0 1,0-25,0-1,0 26,0-25,0 0,0 0,0 24,0-24,0 0,18 0,1-1,-19 1,19 0,-19 0,18-25,1 25,-1 24,20-49,-20 0,-36 0,18-25,-19 25</inkml:trace>
  <inkml:trace contextRef="#ctx0" brushRef="#br0" timeOffset="8960.7538">8483 3739,'19'25,"-1"0,1-25,0 49,-19-24,0 0,18 0,1-25,-19 25,0 24,0-24,0 0,0 0,0 0,0-1,0 1,18 0,-18-50,0 0,0-24,0 24,0-25,0 26,19-1,-19 0,19 0,-1-25,1 26,-1 24,1 0,0 24,-1 26,-18 0,0-1,19 1,-19 0,18-26,-18 1,0 0,0 0,0 0,0-1,0 26,0-75</inkml:trace>
  <inkml:trace contextRef="#ctx0" brushRef="#br0" timeOffset="9884.9189">8985 3913,'0'25,"0"0,0 24,0 1,0-25,19 24,-19-24,0 25,0-26,0 26,0-25,0 0,19-1</inkml:trace>
  <inkml:trace contextRef="#ctx0" brushRef="#br0" timeOffset="11459.1568">9023 3541,'0'-25,"-19"25,19 50,-19-1,1-24,18 0,0 24,0-24,0 0,0 0,0 0,18-25,1 0,0 0,-1 0,1 0,0 0,-19-25,18 25,1-25,-19 0,0 0,0 1,0-1,0 0,0 0,0 0,-19 1,1 24,18-25,-19 0,0 25</inkml:trace>
  <inkml:trace contextRef="#ctx0" brushRef="#br0" timeOffset="12591.0345">9153 3913,'19'0,"-19"25,18 0,1 24,-19 1,0-25,18-1,-18 1,0 0,19 0,-19 0,0-1,19-24,-1 0,1 0,-1-24,1-26,-19 25,19 0,-1 1,-18-1,19-50,-1 26,-18 24,19 0,-19 0</inkml:trace>
  <inkml:trace contextRef="#ctx0" brushRef="#br0" timeOffset="13777.8306">9544 4062,'18'0,"1"0,-1 0,1 25,0-25,36 0,-36 0,18 0,0-25,-18-74,0 49,-19 25,0 0,0 0,0 1,0-1,-19 25,-18 0,18 0,1 25,-20 24,20-24,18 25,-19-50,19 25,0-1,0 1,-37 25,37-1,-19 1,19-25,0 24,0-24,0 0,0 0,0 0,19-25,37 24,-19-24,0 0,-18 0,37 0,-19 0,37-24,-55 24,37-50,-19 0,-18 26,-1-1,-18 0,19 25,-1-25,-36 25,-19 0,-19 0,56 25,0 0</inkml:trace>
  <inkml:trace contextRef="#ctx0" brushRef="#br0" timeOffset="15244.5826">10009 3888,'0'-25,"18"25,1 25,18-25,0 25,-18 25,0-26,-1-24,-18 25,0 0,0 0,0 0,0-1,0 51,-18-50,18-1,-38 1,20-74,18 24,0-50,0 26,0-1,0 1,0-1,37 0,-18-49,18 49,-19 1,1 24,0-49,18 24,19-24,-56 49,18 0,1-25,-1 1,-18 74,0-1,-18 26</inkml:trace>
  <inkml:trace contextRef="#ctx0" brushRef="#br0" timeOffset="17051.2627">10604 3814,'0'-25,"-19"25,1 0,-1 0,1 0,-1 0,0 0,1 0,-1 0,1 0,-1 0,0 25,1 24,-1-49,19 25,0 0,0 0,19 0,-1-25,1 0,18 0,-18 0,37 0,-38 0,19 0,-18 0,0 0,-1 0,1 0,-1 0,1 0,-19 24,0 1,-19 0,1 25,-1-50,1 49,-1-49,0 25,1 0,-1-25,1 25,-1-25,0 0,1 0,-19 0</inkml:trace>
  <inkml:trace contextRef="#ctx0" brushRef="#br0" timeOffset="19455.2387">11050 3814,'0'0,"-18"0,-1 0,1 0,-1 0,0 0,1 0,-1 0,1 0,-20 0,38 24,-18-24,18 25,0 0,0 0,0 25,0-26,0 1,0 0,0 0,18 0,1-1,0-24,-1 0,1 0,-1 0,1 0,0 0,-1 0,1 0,-1 0,-18-24,19 24,-19-25,19 25,-19-25,0 0,0 0,0 1,0-1,0 0,0 50,0 24,0 1,0-25,0 0,18-1,-18 1,38 0,-38 0,18-25,-18 25,19-25,18 49,-18-49,-1 0,1 0,-1 0,20 0,-1 0,0-25,-18 1,-1-1,19-25,-37 25,19 1,-38-1</inkml:trace>
  <inkml:trace contextRef="#ctx0" brushRef="#br0" timeOffset="20468.2069">11069 3838,'19'0,"-1"25,1 0,-19 0</inkml:trace>
  <inkml:trace contextRef="#ctx0" brushRef="#br0" timeOffset="21983.2196">11609 3516,'0'25,"0"24,0 1,0 0,0-26,0 100,0-49,0-50,0 49,0-24,0-25,0-1,0 1,0 0,18-25,-18 25,0 0,0 24,0-24,-37-25</inkml:trace>
  <inkml:trace contextRef="#ctx0" brushRef="#br0" timeOffset="40824.045">9878 9915,'-18'-24,"-1"24,1 0,-1 0,0 0,1 0,-1 0,-37 0,19 49,-56-24,19 0,55-25,-18 50,0-50,0 0,-1 24,38 1,-18-25,-1 0,-18 25,18-25,-18 50,19-50,-38 0,0 24,37 1,1-25,-1 0,0 0,1 50,-1-50,1 0,-20 25,1-1,-19 1,38-25,-1 25,-18 0,18 0,1-25,18 24,-19-24,1 0,18 25,-19-25,0 0,-18 25,19-25,18 25,-38 0,20-1,-1-24,1 25,-38 0,37 0,-18-25,37 25,-19-25,-18 0,19 24,18 1,-19-25,0 0,1 0,-1 25,1 0,-1-25,0 0,-18 0,37 25,-18-25,-1 0,19 49,-19-49,1 0,-1 0,1 0,-1 0,0 0,19 25,-18-25,-1 0,0 0,1 0,-1 0,19 25,-18-25,-1 0</inkml:trace>
  <inkml:trace contextRef="#ctx0" brushRef="#br0" timeOffset="60711.4642">6772 11081,'18'50,"-18"-25,0-1,0 1,0 0,0 0,0 0,0 0,0-1,0 1,0 0,0 0,0 0,0-1,0 1,0 25,0-25,0-1,0 1,0 0,0 0,0 0,0-1,0 1,19 0</inkml:trace>
  <inkml:trace contextRef="#ctx0" brushRef="#br0" timeOffset="62349.5836">6641 11627,'19'0,"0"0,-1 25,1 0,-1-25,-18 24,19 1,0 0,-19 0,18-25,-18 25,19-1,-19-73,0 24,0 0,18 0,1-24,-19 24,19-25,-1 26,-18-26</inkml:trace>
  <inkml:trace contextRef="#ctx0" brushRef="#br0" timeOffset="73406.7344">9413 13512,'0'25,"0"24,0 1,0 25,0-1,0-24,0-1,0 1,0-25,0 49,0-24,0 24,0 0,0-24,0-25,0 0,0-1</inkml:trace>
  <inkml:trace contextRef="#ctx0" brushRef="#br0" timeOffset="74785.3515">9190 13760,'0'-25,"19"25,-1-24,-18-1,19 0,18-25,-18 25,-1 1,-18-1,19 0,-19 0,19 25,-19-25,18 25,1-24,-1-1,1 0,0 0,-1 25,-18 25,19-25,-19 25,0 0,18 24,1 1,-19-1,0-24,0 0,19 0,-19 0,18 0,-18-1,0 1,19-25,-1 50,1-50,-19 25,19-25,-19 24</inkml:trace>
  <inkml:trace contextRef="#ctx0" brushRef="#br0" timeOffset="75817.8404">8892 14529,'0'-50,"19"50,0 0,-1 0,1 0,-1 0,1 0,0 0,-1 0,1 0,0 0,18 0,-19 0,1 0,0 0,-1 0,19 0,-18 0,18 0,-18 0,-1 0,1 0</inkml:trace>
  <inkml:trace contextRef="#ctx0" brushRef="#br0" timeOffset="76747.0214">9153 14554,'0'25,"0"-1,0 26,0-25,0 0,0 24,0 1,0-25,0 0,0-1,0 1,0 0,0 0,0 0,0 24</inkml:trace>
  <inkml:trace contextRef="#ctx0" brushRef="#br0" timeOffset="77557.1448">8930 15000,'18'0,"19"0,-18 0,18 0,-18 0,18 0,-18 0,-1 0,20 0,-20 0,1 0,-1 0,1 25,0-25,18 0,-19 0,1 0,0 0</inkml:trace>
  <inkml:trace contextRef="#ctx0" brushRef="#br0" timeOffset="78704.3278">9469 14901,'0'-25,"0"50,0 0,0 0,0 74,0-74,0 24,0 1,0 24,0-49,-18 25,18-1,0-24</inkml:trace>
  <inkml:trace contextRef="#ctx0" brushRef="#br0" timeOffset="106903.9999">14362 5947,'37'0,"-18"0,-1 0,1 0,0 0,18 0,0 0,19-50,-19 25,0 25,0 0,1-24,-1 24,0 0,0-25,-18 25,-1 0,1 0</inkml:trace>
  <inkml:trace contextRef="#ctx0" brushRef="#br0" timeOffset="108012.6592">14604 5823,'0'25,"18"49,-18-24,19 24,-19 25,0-49,0 24,0-49,0 0,19 25,-19-1,0 1,0-25,0 24,0-24,18-25,-18 25,19-25</inkml:trace>
  <inkml:trace contextRef="#ctx0" brushRef="#br0" timeOffset="108924.1556">14418 6592,'18'0,"1"0,0 0,18 0,0 0,0 0,-18 0,18 0,-18 0,-1 0,1 0,18 0,-18 0,-1 0,1 0,-1 0,1 0,0 0,-1 0,19 0,1 0,-20 0,1 0,-1 0</inkml:trace>
  <inkml:trace contextRef="#ctx0" brushRef="#br0" timeOffset="110197.6206">15087 6517,'-18'-24,"18"73,0-24,0 0,0 24,0 1,0-25,0 0,0-1,0 1,0 0,0 25</inkml:trace>
  <inkml:trace contextRef="#ctx0" brushRef="#br0" timeOffset="111227.39">15367 5848,'0'49,"0"50,0-49,0 0,0 24,0-24,0 24,18-49,-18 49,0-49,0 0,0 0,0 0,0-1,0 1</inkml:trace>
  <inkml:trace contextRef="#ctx0" brushRef="#br0" timeOffset="113103.1156">15311 5872,'0'-24,"18"24,1 0,0 0,-1 0,1-25,-1 25,1 0,0 0,-1 0,1 0,-1 0,1 0,0 0,-19 25,0 24,0-24,0 0,0 0,0 24,0-24,-19 0,0-25,1 0,-1 0,1 0,-1 0,0 0,19 25,38-1,-38 26,37-25,-37 0,18-25,1 24,0-24,-19 25,37 0,-37 0,18 25,-18-26,0 26,19-25,0 0,-19 24,18 1,1-1</inkml:trace>
  <inkml:trace contextRef="#ctx0" brushRef="#br0" timeOffset="115137.9171">15925 6468,'0'-25,"0"0,0 0,-19-24,0 49,1 0,18 25,0-1,0 1,0 25,0-1,0-24,0 0,0 25,0-26,0 1,0 0,0 0,0 0,0-1,0 1,37-25,-18 0,-1 0,1 0,-19-25,18 1,-18-1,0 0,0 0,19 0,-19 1,0-1,19 25,-19-25,0 0,0 0,0-24,0 24,0 0,0 0,0 1,0-1,-38 25,38-25,-18 25,-1 0,19 25,0 0</inkml:trace>
  <inkml:trace contextRef="#ctx0" brushRef="#br0" timeOffset="116127.1463">16055 6418,'0'25,"0"25,0 24,0-24,0-26,0 1,0 25,0 24,0-49,0 0,0 0,0 24,0-24,18 0,1-25,18 25,-18-25,18 0,0 0,-18 0,-1 0,1 0,0 0,-19-25,0 0,0 0,0 0</inkml:trace>
  <inkml:trace contextRef="#ctx0" brushRef="#br0" timeOffset="117221.4376">16334 5872,'18'-24,"1"24,0 0,18 0,-18 0,36 0,-36 0,0 0,36 0,1 0,0 0,-19 0,0 0,38 0,-38 0,0 0,-18 0,-1 0</inkml:trace>
  <inkml:trace contextRef="#ctx0" brushRef="#br0" timeOffset="118137.7268">16483 6344,'0'-25,"18"25,20 0,-1 0,19 0,-1 0,-17 0,-1 0,-19 0,38 0,-37 0,-1 0,1 0,0 0,-1 0,19 0,38-25,-38 25,0-25,-18 25</inkml:trace>
  <inkml:trace contextRef="#ctx0" brushRef="#br0" timeOffset="120949.1425">11999 7336,'0'-25,"19"25,-1 0,1 74,-19 26,19 49,-19-1,0 1,0-25,0-49,0-1,0-24,0-1,0-24</inkml:trace>
  <inkml:trace contextRef="#ctx0" brushRef="#br0" timeOffset="121805.5682">11869 8328,'19'0,"-1"0,19 25,-18 0,0-1,-1 26,1-25,-19 0,18-1,1-24,-19 25,19-25,36-25,1-99,0 50,-19-25,19 49,0 1,0-1,-19-24,0 49,-18 0,-19 0</inkml:trace>
  <inkml:trace contextRef="#ctx0" brushRef="#br0" timeOffset="122577.4366">12595 7460,'18'0,"1"0,-1 0,1 0,0 0,-1 0,1 0,-1 0,20 0,-1 0,0 0,19 0,-38 0,20 0,-20 0</inkml:trace>
  <inkml:trace contextRef="#ctx0" brushRef="#br0" timeOffset="123238.3071">12855 7534,'0'25,"0"0,0 25,0-26,0 26,0 24,0-24,0 24,0 1,0-26,0 1,0-25,0 0,0-1</inkml:trace>
  <inkml:trace contextRef="#ctx0" brushRef="#br0" timeOffset="123811.0091">12725 8154,'18'0,"1"0,0 0,-1 25,1-25,-1 0,20 0,-1 0,19 0,-38 0,19 0</inkml:trace>
  <inkml:trace contextRef="#ctx0" brushRef="#br0" timeOffset="125421.1809">13022 8055,'19'-25,"0"25,-1 50,-18-25,0 0,0 24,0 50,0-74,0 0,0 0,0 0,0 24,0-74,0 1,0-1,0-50,0 1,37 49,-37 0,0 1,19-1,-19 0,19 25,-1-25,1 25,-19 25,0 74,0-24,0-26,0 1,0-1,0-24,18-25,-18-49,19-26,0 50,-19 1,37-26,-37 25,0 0,37 1,-37-1,19 25,-19-25,18 25,-18-25,19 0,0 25,-19 25,0 25,0 24,0-49,0 0,0 0,0 49,0-24,0-1,0 1,0-25,0-1,0 1,-19-25,19 25,0 0,0 0,-19-25</inkml:trace>
  <inkml:trace contextRef="#ctx0" brushRef="#br0" timeOffset="127680.9806">17431 5451,'38'0,"-1"0,0 0,0 0,-18 0,0 0,-1 0,1 25,-1-25,1 0,0 0,-1 24,-18 1,19-25,-1 0,1 25</inkml:trace>
  <inkml:trace contextRef="#ctx0" brushRef="#br0" timeOffset="128629.2677">17636 5476,'19'49,"-19"1,0-25,0 24,18 1,-18-25,0-1,0 1,0 0,0 0,0 0,0-1,0 26,0-25,0 24,0-24,0 0,0 0,0 0,0-1</inkml:trace>
  <inkml:trace contextRef="#ctx0" brushRef="#br0" timeOffset="129473.8389">17469 6046,'18'0,"1"25,18-25,0 0,-37 25,38-25,-20 24,1-24,-1 0,1 0,0 0,-1 0,1 0,18 25,-18-25,-1 0,1 0,-1 0,1 0,-19 25</inkml:trace>
  <inkml:trace contextRef="#ctx0" brushRef="#br0" timeOffset="131183.291">17878 6046,'0'-25,"19"25,-1 50,-18-25,19-1,-1 26,-18 0,0-26,0 26,0-25,19-25,-19-25,0-25,19 26,-19-26,0 0,18 26,1-1,-1 25,1 0,0 0,-1 0,1 25,-19 24,0-24,0 0,0 0,0-50,0 0,18 0,-18-49,19 49,0-25,-1 50,1 0,-1 0,1 0,-19 25,19 25,-19 49,0-25,18-74,-18 50,0-25,0 0,0 0,0-1,0 1</inkml:trace>
  <inkml:trace contextRef="#ctx0" brushRef="#br0" timeOffset="132305.6681">18845 4979,'-18'0,"-1"0,-18 75,37-50,-37 49,18 1,1-26,18-24,-38 49,20 1,-38 24,37-49,1 49,18-50,-19 1,0 24,19-24,0-25,0 49,0-24,0-1,0 1,0-25,0 0,0-1,38 26,-38-25,18-25,1 25,0-25,-1 0,1 25,-1-25,1 0,0 0,-1 0,19 24,1-24,-20 0,1 0,18 0,0 0,-18 0</inkml:trace>
  <inkml:trace contextRef="#ctx0" brushRef="#br0" timeOffset="134307.1644">18938 5277,'-18'25,"18"25,0 24,0 0,0 1,0-50,0 24,0-24,0 0,0 0</inkml:trace>
  <inkml:trace contextRef="#ctx0" brushRef="#br0" timeOffset="135751.5296">18957 5352,'19'0,"-1"0,1-25,-1 25,1 0,0 0,-1 0,1 0,-1 0,1 0,-19 49,-19-24,19 50,-18-51,-1 26,19-25,0 0,-18-25,-1 0,0 24,1-24,36 0,1 0,0 0,-19 25,37-25,-37 25,18-25,1 50,-19-26,19 1,-1 0,-18 0,0 0,19-1,-1-24,-18 25,19-25</inkml:trace>
  <inkml:trace contextRef="#ctx0" brushRef="#br0" timeOffset="137303.4255">19366 5500,'19'-49,"-19"74,0-1,0 1,18 25,-18-25,0 24,0 26,0-51,0 26,0 0,0-26,0 1,0 0,0 0,0 24,0-24,0 0,0 0,0-75,19 25,-19-24,19 24,-1-25,-18 26,19-1,-1 0,20 25,-20 0,1 0,-19 25,18 0,-18-1,0 1,0 0,0 0,0 24,0 1,0-25,-18-25,-1 0,1 0,-1 0,0 0,1 0,-1 0,1 0</inkml:trace>
  <inkml:trace contextRef="#ctx0" brushRef="#br0" timeOffset="138027.6855">19645 5773,'0'-49,"19"49,0 0,-1 0,1 0,18 0,19 0,0 0,-19 0,19-50,37 25,-75 25,1 0,-1 0,-36 0,-1 0</inkml:trace>
  <inkml:trace contextRef="#ctx0" brushRef="#br0" timeOffset="138639.1775">19943 5451,'0'-25,"0"75,19-1,-19 50,0-49,0 49,0-49,0-1,0 26,0-50,0-1,0 1,0 0,0 0,0 0,0-1,0 1,18 0</inkml:trace>
  <inkml:trace contextRef="#ctx0" brushRef="#br0" timeOffset="139433.1788">20334 5451,'0'25,"0"-1,0 51,18-26,1-24,-19 0,0 49,0-24,0-25,0 0,0-1,0 1</inkml:trace>
  <inkml:trace contextRef="#ctx0" brushRef="#br0" timeOffset="140627.2193">20296 5550,'0'-25,"38"0,-20-24,19-1,-18 1,0 49,-1-50,1 25,-1 25,1-25,18 25,-18 0,-1 0,1 0,-19 25,0 25,0-25,0-1,0 1,0 0,0 0,0 0,-19-1,1-24,-1 0,1 0,-1 0,0 50,1-50,18 25,37 24,0 26,0-26,1 75,-20-99,20 0,-38 25,18-1,-18-24,19-25,-19 25,0 0</inkml:trace>
  <inkml:trace contextRef="#ctx0" brushRef="#br0" timeOffset="141726.0059">20855 5798,'0'-25,"-19"25,0 0,-18 0,19 0,-20 0,38 25,-18 0,-1 0,1 24,18-24,-19 0,0 49,19-49,0 0,0 0,0-1,0 1,0 0,0 0,0 0,0-1,0 1,19 25,0-50,-1 0,1 25,-1 0,20-25,-20 0,1 0,-1 0,1 0,0 0,-1 0,1 0,-19 24</inkml:trace>
  <inkml:trace contextRef="#ctx0" brushRef="#br0" timeOffset="142695.2526">20873 5401,'37'0,"-18"0,18 0,19 0,-19 0,0 0,19 0,-19 0,-18-25,37 1,-19 24,-18 0,18 0,-37-25,18 25,1 0,0 0,18 0,-19 0,-55 0,19 0</inkml:trace>
  <inkml:trace contextRef="#ctx0" brushRef="#br0" timeOffset="143241.8058">21096 5079,'19'0,"0"0,-19 74,0 1,0 49,0-75,0 75,0 50,0-75,0 25,0-50,0 26,0-76,0 1,0 0,0 0,-19-25,19-25</inkml:trace>
  <inkml:trace contextRef="#ctx0" brushRef="#br0" timeOffset="145257.118">21580 5277,'0'25,"0"0,0 24,0-24,0 0,0 0,0 49,0-24,0-1,0 1,0-25,0 0,0-1,0 26,0-75,0-24,0-26,0 1,0-25,-19 49,19-24,-18-26,18 26,0-1,0 51,0-1,0 0,0 0,0 0,0 1,18 24,1 0,0 24,-1 1,1-25,-19 25,18 0,-18 24,19-24,-19 0,0 0,0 0,0 24,0-24,0 0,0 25,0-1,0-24,-19 0,1 0,-1-1,38-24,18 0,0 0,56 50,-37-25,19 0,-38-1,-19 1,-36-25,-1 0,1 0,-20 0</inkml:trace>
  <inkml:trace contextRef="#ctx0" brushRef="#br0" timeOffset="146867.0177">21878 5352,'18'0,"-18"49,0 26,19-1,-19-24,0-1,0-24,0 25,0-26,0 1,0 0,0 0,0 0,19-1,-19-48,0-26,0 25,0-24,18 24,-18 0,0 0,19 25,-19-25,0 1,18 24,1 0,-19 24,0 1,0 25,0-1,0 26,0-1,0-49,0-50,0 0,0 1,0-1,0 0,0-25,0-24,19 24,-1 26,1-26,-1 25,1 0,-19 1,19 24,-1 0,1 0,-19 24,0 76,0-26,0-49,0 49,0-49,0 25,0-1,-19-24,19 0,0 0,-18-25,-20 0</inkml:trace>
  <inkml:trace contextRef="#ctx0" brushRef="#br0" timeOffset="147841.1889">22120 4831,'18'-25,"19"25,-18 0,0 49,-1 1,-18-25,0 49,19 1,-19-1,18 75,-18-99,0 74,0-50,0 0,0-24,0 24,0-49,0 0,0 0,0 24,-18 1,18 0,-56 49,37-25,1-74,-1 50,19-1,-18-49,18 25,-56 25,56-25,-19 24,1-24,-1 0,0 0,19 0,-18-25,-19 0</inkml:trace>
  <inkml:trace contextRef="#ctx0" brushRef="#br0" timeOffset="150459.5075">15162 3938,'0'74,"0"1,0-26,0 75,0-74,0 24,0-24,0-1,0 1,0-25,0 0,0-1,0 26,0-124,0-26,0 51,0-50,0 49,0 0,0-24,0 0,0 24,0 0,0 1,0 24,18-25,-18 75,0 0,0 0,-18 24,18-24,-19 0,1 0,-1 0,0-1,1 1,-19 25,18-25,0 24</inkml:trace>
  <inkml:trace contextRef="#ctx0" brushRef="#br0" timeOffset="151203.0346">14976 4682,'18'49,"1"-49,0 0,18 25,-19-25,20 25,-1-25,0 0,0 0,-18 0,-1 0</inkml:trace>
  <inkml:trace contextRef="#ctx0" brushRef="#br0" timeOffset="151850.5095">14771 3466,'19'0,"-1"0,1 0,0 50,-19-25,18 0,1-1,-1-24,20 0</inkml:trace>
  <inkml:trace contextRef="#ctx0" brushRef="#br0" timeOffset="152541.2284">15683 3491,'0'25,"0"0,0 0,18-1,-73-24</inkml:trace>
  <inkml:trace contextRef="#ctx0" brushRef="#br0" timeOffset="167157.1692">22603 5649,'19'0,"-1"0,1 0,0 0,36 0,57 0,0 0,-1-25,-18 1,-55-1,-1 25,-19-25,20 25,17 0,-17-50,-1 50</inkml:trace>
  <inkml:trace contextRef="#ctx0" brushRef="#br0" timeOffset="168203.3358">23775 5153,'0'-25,"0"75,0 74,0-25,19-24,-19-26,0 26,0-26,0-24,0 0,18-25,1 0,0 0,-1-50,1 1</inkml:trace>
  <inkml:trace contextRef="#ctx0" brushRef="#br0" timeOffset="170996.974">23924 4880,'0'-25,"0"1,-18 24,-1 0,0 0,1 0,-20-25,1 0,19 25,-1 0,0 0,1 0,-1 0,1 0,-1 25,19 0,-19-1,19 1,-37 0,37 25,0-1,0 1,0-1,0-24,0 0,0 0,0 0,0 24,0-24,0 0,0 25,0-26,0 1,0 0,0 0,0 0,0 24,19-49,-19 25,0 0,0 0,37 24,-37-24,0 25,19-26,-1 26,-18-25,19 0,-1-1,1 26,-19-25,19-25,-1 25,1-1,-1-24,1 0,0 0,-1 0,1 0,0 0,-1 0,19 0,-37-49,19 24,0-25,-19 26,0-51,0 50,0-24,0 24,18-25,-18 1,0 24,0 0,0-24,0 24,0 0,0-25,0 1,0 24,0-25,0 26,0-1,0 0,0 0,0 0,0 0,0 1,0-1,0 0,0 0,-18 0,18 1,0-1,-19 0,0-25,1 26,-1 24,1 0</inkml:trace>
  <inkml:trace contextRef="#ctx0" brushRef="#br0" timeOffset="174605.3628">6790 11627,'0'25,"37"0,-18-25,18 24,-18-24,18 0,-18 0,-1 0,1 0,0 0,-1 0,19 0,1 0,17 0,1 0,0 0,-19-24,0 24,19 0,-19-75,-18 75,0 0,-1-49,19 24,-18 0,18 0,-18 0,-1 1,1-1,-19 0,19 25,-19-50,0 26,18-1,1 0,-19 0,18 0,-18 0,19 25,0-24,-1-1,19 0</inkml:trace>
  <inkml:trace contextRef="#ctx0" brushRef="#br0" timeOffset="181129.836">14306 8006,'56'0,"18"0,1 0,74 0,-94 0,-36 0,0 0,-1 0,38 0,-37 0,-1 0</inkml:trace>
  <inkml:trace contextRef="#ctx0" brushRef="#br0" timeOffset="181866.012">14715 8055,'0'25,"0"49,0-49,0 0,0 25,0-1,0 1,0-1,0 26,-18-26,18 51,0-51,0 1,0 0,0-26</inkml:trace>
  <inkml:trace contextRef="#ctx0" brushRef="#br0" timeOffset="182639.9753">14492 8775,'0'24,"19"1,-1-25,38 25,0 0,-37-25,-1 0,1 49,-1-49,1 0,0 0,-1 0,19 0,-18 0,0 0,18 0,-19 0,38 0,-19 0,-18 0,37 0,-38 0</inkml:trace>
  <inkml:trace contextRef="#ctx0" brushRef="#br0" timeOffset="184728.1751">15199 8849,'-19'0,"1"0,-1 0,1 0,-20-50,20 50,-1 0,19-24,0-1,0 0,37 0,1-25,-20 26,38-1,-37 0,36 0,-36 25,18-49,-18 49,0-25,18 0,-19 25,1 0,0 25,-1 0,1-25,-19 49,0 26,0 24,-37 50,-1-75,20 50,-1-49,-18-1,18-24,-18-1,0 1,0-1,18-24,19 25,-19-25,38-25,0 0,18-25,-19 0,20 0,-20 25,38-74,-37 74,37-25,-19 0,0 25,-18 0,-1 0,1-25,-1 25</inkml:trace>
  <inkml:trace contextRef="#ctx0" brushRef="#br0" timeOffset="186183.2423">15832 8229,'0'25,"0"24,0-24,0 0,0 0,0-1,0 26,0-25,0 0,0 24,0-24,0 0,0 0,0 24,0 1,0-25,0 0,0-1,0 1,0 25,0-1,0 1,0 0,0-26,-19 1</inkml:trace>
  <inkml:trace contextRef="#ctx0" brushRef="#br0" timeOffset="188598.8724">15832 8378,'0'-25,"18"0,1 25,-1 0,-18-25,38 0,-20 1,19 24,-37-25,19 0,0 25,-1 0,1 25,-19 0,0 24,0-24,0 0,0 24,0 1,0-25,0 0,0-1,0 1,-19-25,19 25,-18-25,-1 0,0 0,19 25,-18-25,-1 0,1 0,-20 0,20 0,36 25,1-25,-19 24,19 1,-1-25,1 50,-1-25,1-25,-19 25,19-25,-19 24,18 1,1 0,-1 0,1 0,0-25,-19 24,18-24,-18 25,19 0,-1 0,1 0,0-1</inkml:trace>
  <inkml:trace contextRef="#ctx0" brushRef="#br0" timeOffset="190784.3718">16352 8948,'0'-25,"0"1,0-1,-18 0,-1 25,1 0,-1 0,0 0,1 0,-1 0,1 0,18 25,-19 0,19-1,0 1,0 0,0 0,0 0,0-1,0 1,0 0,0 0,19 0,-1-1,1-24,18 0,-18 0,-1 0,1-24,-1-1,1 0,0 0,-1 0,1 1,-19-1,19 0,-19 0,0 0,0 1,-19 24,0 0,19 24,19-24,0 25,-19 0,37 0,-19 0,-18-1,19 1,0-25,-1 50,1-25</inkml:trace>
  <inkml:trace contextRef="#ctx0" brushRef="#br0" timeOffset="191505.6153">16576 8502,'18'0,"1"0,0 0,18 0,0 0,0 0,-18 0,18 0,0 0,19 0,-37 0,-1 0,1 0,-1 0,-18-25</inkml:trace>
  <inkml:trace contextRef="#ctx0" brushRef="#br0" timeOffset="192169.2225">16743 8303,'0'-25,"0"50,0 0,0 0,0 24,0 26,0-26,0 1,0 0,0 24,0-49,0 49,0-49,0 25,0 24,0-49</inkml:trace>
  <inkml:trace contextRef="#ctx0" brushRef="#br0" timeOffset="193089.9507">17097 8105,'0'-25,"0"50,0 24,0-24,0 25,0-25,0 49,0-24,0-1,0 26,0-26,0 26,0-26,0-24,0 0,0 25,0-26</inkml:trace>
  <inkml:trace contextRef="#ctx0" brushRef="#br0" timeOffset="194793.2196">17134 8179,'0'-25,"18"25,38-24,-19-26,-18 50,0-25,-1 25,1 0,-1 0,20 0,-20 0,-18 25,0 0,0 0,0-1,0 1,0 25,0-25,0-1,0 51,0-50,0 24,-18-49,-1 50,0-25,1-1,-1-24,1 0,-1 0,0 0,1 0,-1 0,1 0,-20 0,57 0,0 0,-1 0,1 25,-1 0,20 0,-38 0,18-1,1 1,-1 0,1-25,0 50,-1-25,1 24,-1-24</inkml:trace>
  <inkml:trace contextRef="#ctx0" brushRef="#br0" timeOffset="196439.912">17618 8353,'0'25,"0"74,0-50,0 75,0-99,-19 75,19-26,0-49,0 24,-19 1,19-100,38-24,-38 49,18-24,1 24,-1 0,1 0,0 25,-1 0,1 25,-19 0,0 0,0-1,18-24,-18 25,0 0,0 0,0 0,0-1,-18 1,-1 0,1-25,-1 50,0-50,1 0,-1 0,1 0,-1 0,0 0,1 0</inkml:trace>
  <inkml:trace contextRef="#ctx0" brushRef="#br0" timeOffset="198263.0325">15887 7956,'-18'0,"-1"25,-55 0,55 24,-18-24,18 0,19 0,-37 24,19-24,-1 0,-37 24,56 1,-37 0,37-26,-19 26,1-25,18 0,0-1,0 1,0 25,0-25,0-1,0 1,0 25,0-25,0 0,0-1,0 1,0 0,18-25,1 25,-19 0,19-25,-1 0,1 24,-1-24,1 25,0-25,-1 25,-18 0,19-25,-1 25,1-1,0-24,-1 25,1 0,-1-25,1 25,0-25,-19 25,18-25,-18 24</inkml:trace>
  <inkml:trace contextRef="#ctx0" brushRef="#br0" timeOffset="199430.5027">17822 7956,'0'25,"19"-25,-19 49,18-49,1 25,-19 0,0 25,19-26,-1 26,-18-25,0 24,19 1,18 49,-37-74,0 0,0 0,0-1,0 1,0 0,0 0,0 24,0-24,0 50,0-50,-19-1,19 1,0 0,0 0,-37 0,37-1,-18 26,18-25,-19-25,19 25,-19-1,1 1,-1-25,1 0,-1 0,0 0</inkml:trace>
  <inkml:trace contextRef="#ctx0" brushRef="#br0" timeOffset="200209.0796">18250 8402,'0'-24,"19"24,18 0,-19 0,20 0,36 0,-37 0,38 24,-19-24,55 0,-55 0,18 0,-55 0,0 0,-38 0</inkml:trace>
  <inkml:trace contextRef="#ctx0" brushRef="#br0" timeOffset="201457.108">18417 8626,'19'0,"0"0,18 0,-19 0,1 0,0 0,-1 0,1 0,0 0,18 0,0 0,0 0,-18 0,-1 0,1 0,0 0,-1 0</inkml:trace>
  <inkml:trace contextRef="#ctx0" brushRef="#br0" timeOffset="202340.8702">19069 8154,'18'0,"1"0,18 0,37 0,-18-74,19 74,-20 0,1-25,-19 25,-18 0,-19 25,-19 0</inkml:trace>
  <inkml:trace contextRef="#ctx0" brushRef="#br0" timeOffset="203053.2019">19329 8204,'0'50,"19"-26,-19 26,0 49,0-24,0-1,0-24,0-1,0 26,0-50,0-1,0 1</inkml:trace>
  <inkml:trace contextRef="#ctx0" brushRef="#br0" timeOffset="203650.3519">19124 8923,'0'25,"38"-25,-1 25,56-25,0 0,18 0,38 0,-37 0,55 0,-74-25,-74 25</inkml:trace>
  <inkml:trace contextRef="#ctx0" brushRef="#br0" timeOffset="206347.4614">19999 8725,'0'25,"0"0,0 49,0-49,0 24,0-24,0 25,0 24,0 1,0-26,0 1,0-25,0-1,0-48,0-1,0-25,0 25,0 1,18-26,1 50,-19-25,0 0,19 25,-19-49,18 49,1 0,-1 0,-18 49,0-24,0 25,0-1,0 51,0-76,-18 26,18-75,0 0,0-24,0 24,0 0,0 0,18 1,-18-1,19 25,-19-25,19 0,-19 0,18 25,1 0,-19 25,18-25,-18 25,0 25,0 24,0 25,0-74,0 49,0-49,0 0</inkml:trace>
  <inkml:trace contextRef="#ctx0" brushRef="#br0" timeOffset="207881.7031">20613 7956,'-19'0,"-37"0,19 50,18-26,-36 1,36 0,0 0,1 24,-1 1,1-25,-1 24,0 1,19 0,-18-1,18-24,-19 25,19-1,-37 1,37-25,0-1,0 1,0 25,0-25,0 0,0-1,0 1,0 0,0 0,0 0,0-1,19 1,-1 25,1-25,-1-1,1-24,-19 25,19 0,-1 0,1-25,-19 25,18-25,1 0,0 0,-1 0,-18 24,19-24,-1 0,20 25,-20-25,1 0,55 0,1 0,-38 0,0 0,38 0,-38 0,-19 0,20 0,-20 0,-36 0</inkml:trace>
  <inkml:trace contextRef="#ctx0" brushRef="#br0" timeOffset="212077.1542">20855 8254,'-19'0,"19"74,0 25,0-24,0-1,0 0,0-49,0 0,-19 25,19-25,0-1,0 1</inkml:trace>
  <inkml:trace contextRef="#ctx0" brushRef="#br0" timeOffset="213877.1911">20817 8130,'0'-25,"19"25,0 0,-1 0,1 0,-1 0,1 0,-19 25,37-25,-37 24,19-24,-1 0,1 25,-19 0,0 0,0 24,0-24,0 0,0 0,0 0,0-1,-19-24,1 0,-1 0,1 0,-1 0,0 0,19 25,0 0,0 0,19-25,-19 25,19-25,18 49,-19-24,1 0,0 0,-19-1,18-24,-18 25,19-25,-19 25,0 0,18-25,1 25,-19 0</inkml:trace>
  <inkml:trace contextRef="#ctx0" brushRef="#br0" timeOffset="215116.4207">21338 8650,'-18'-24,"-1"24,0 0,1 0,-19 0,18 0,0 0,-18 0,19 49,-20-49,20 25,-1 0,1-25,18 25,-19-25,19 49,-19-49,19 25,0 0,0 0,0 0,0-1,0 1,0 0,19 0,0-25,-1 25,1-1,-1 1,20 0,-20-25,1 0,-1 0,20 25,-1 0,0-25,19 0,-19 0,19 0,-19 0,0 0,-18 0</inkml:trace>
  <inkml:trace contextRef="#ctx0" brushRef="#br0" timeOffset="215980.0678">21431 8353,'19'0,"18"0,0 0,38 0,-20 0,-17-50,-20 25,20 25,-1-24,-19 24,1 0,0 0,-19-25</inkml:trace>
  <inkml:trace contextRef="#ctx0" brushRef="#br0" timeOffset="216631.529">21599 8080,'18'0,"-18"25,19-25,-19 49,0-24,0 25,18-25,-18 24,0 1,0-1,0 1,0 0,0-26,0 51,0-26,0-24,0 25,0-25,0 0</inkml:trace>
  <inkml:trace contextRef="#ctx0" brushRef="#br0" timeOffset="218627.2649">22045 8105,'0'25,"0"49,0-24,0 24,0-24,0-1,-18 26,18-26,0 1,0-25,0 24,0-24,0 0,0 25,-19-100,19 0,0 1,0-1,0 25,0-74,0 25,0-1,0 26,0-51,0 51,19-26,-1 26,19-1,-37 25,19 25,0-49,-19 24,18 25,1 0,-19 25,18-25,1 25,-19-1,0 1,0 0,0 0,0 0,0 24,0 26,0-51,0 1,0 0,0 25,-19-26,1 1,-1-25,1 0,-1 0,38 25,-1-25,1 50,-1-50,-18 24,19-24,18 50,-18-25,-1 24,-18-24,0 0,0 0,19 49,-19-49</inkml:trace>
  <inkml:trace contextRef="#ctx0" brushRef="#br0" timeOffset="220898.4532">22399 8303,'18'0,"-18"25,19 25,-19-26,0 26,0-25,0 49,0-49,0 0,0 49,0-49,0 0,0 0,0 0,0 24,0-98,0-1,0-25,0 51,0-1,0 0,0-25,0 26,0-1,0 0,18 25,1-25,0 25,-19 25,0 25,18-26,-18 1,0 0,0 0,0 0,0 24,-18 1,18-75,0 0,0 0,0-24,0 24,18-25,1 26,-1-1,1 25,0 0,-1 0,-18 49,0-24,0 0,0 0,0 24,0-24,0 0,0 0,0 25,0-26,0 1,0 0,-18-25</inkml:trace>
  <inkml:trace contextRef="#ctx0" brushRef="#br0" timeOffset="222117.2434">22529 7807,'18'0,"1"25,-19 0,19 0,-1-1,1 51,18-1,-18-24,-19-25,37 74,-37-50,18 1,1-25,-19 24,0-24,0 0,0 25,0-1,0 1,19-1,-19-24,0 0,0 25,0-25,0 24,0 1,0-25,0-1,-19 1,-18 0,0 49,18-49,-18 0,0 25,-1-1,20 1,-1-50</inkml:trace>
  <inkml:trace contextRef="#ctx0" brushRef="#br0" timeOffset="223095.3703">22938 8427,'19'0,"18"0,19 0,0 0,18 0,38 0,-57 0,20 0,-19 0,37 0,18 0,-55-25,0 25,-19-49,-56 74</inkml:trace>
  <inkml:trace contextRef="#ctx0" brushRef="#br0" timeOffset="225045.0236">24147 8328,'-18'0,"-1"0,1 0,-20-25,20 0,18 1,0-1,18 0,-18 0,19 25,0 0,-19-25,18 25,19 50,-18 0,-19-26,0 1,0 25,0-25,0 24,0 1,0-25,0 24,0-24,0 25,-19-26,19 1,-18 0,-1 0,1 0,18 0,-19-25,-18 49,18-49,1 0,-1 0,0 0,19-49,38 49,-1 24,-19-24,20 25,-20 0,-18 0,19-25,-19 25,18-25,1 24,-19 1,19-25,-1 25</inkml:trace>
  <inkml:trace contextRef="#ctx0" brushRef="#br0" timeOffset="226950.1746">24278 8080,'0'-25,"0"0,0-24,0 24,-38 0,38 0,-18 1,-19-1,18 0,0 25,1 0,-19-25,18 0,-37 25,19 0,18 25,19 0,-18 0,18 49,0 1,0-26,-37 1,18 24,19-49,0 25,-19 24,1-49,18 24,0-24,0 50,-38-26,38 1,0-25,0-1,0 1,0 0,0 50,-18-51,18 26,0 0,0-26,0 1,0 0,0 25,0-26,18 26,1-25,-19 0,19 24,-1-24,1 0,0-25,-1 25,1-1,-1-24,1 0,0 0,-1 0,1 0,18 0,-18 0,18 0,0 0,37 0,-55 0,0 0,18-24,0 24,-18-25,18-25,-19 25,20-24,-1 24,-37 0,0 0,37-24,-37 24,0-49,0 49,0 0,0 0,0 0,0-24,0 24,0 0,0 0,0-49,-19 49,19 0,-18 0,-1-24,-18-1,37 25,0 1,-37-51,37 50,0 1,-19 24,1-25,18-25,-19 50,19-25,0 1,-19-1,1 25,18-25,0 0,0 0,-19 1,19-1,-18 0,-1 0</inkml:trace>
  <inkml:trace contextRef="#ctx0" brushRef="#br0" timeOffset="231673.8279">15887 10164,'19'0,"0"0,18 24,-19 1,38 0,56 0,-19-25,18 0,38 0,0 0,19 0,-20-25,-36 0,-56 0,-19 1,-37-1,-19 0</inkml:trace>
  <inkml:trace contextRef="#ctx0" brushRef="#br0" timeOffset="232715.285">16725 10312,'0'25,"0"0,0 49,0-24,0 49,0-49,0-25,0 49,0-24,0-26,0 1,0 25,0-25,0-1,0 1,0 0,0 0,0 0,0-1</inkml:trace>
  <inkml:trace contextRef="#ctx0" brushRef="#br0" timeOffset="233627.1642">16539 11007,'18'25,"-18"-1,19 1,-1-25,1 0,18 25,-18-25,-19 25,37 0,-18-25,-1 0,1 0,-1 0,20 0,-20 0,1 0,-1 0,1 0,0 0,-1 0,1 0,-1 24,-18 1,19-25,0 0,-38 0</inkml:trace>
  <inkml:trace contextRef="#ctx0" brushRef="#br0" timeOffset="235531.9309">17022 10808,'19'0,"-1"0,1 0,0 50,-1-25,19 24,-37-24,0 0,0 0,0 24,0-24,0 0,0 0,-37-25,19 0,18 25,0-1,18 1,1-25,-19 25,18 0,1 0,0-25,-19 25,18-25,-18 24,37 1,-37 25,19-50,-19 25,19-25,-1 24,-18 1,0 25,0-25,0-1,0 1,0 0,0 0,0 0,-18-25,-1 0,0 0,1 0,-1 0,1 0,-1 0,0 0,1 0,-19 0,37-25,-19 25,0 0,1-25,-1 25,19-25,-18 0</inkml:trace>
  <inkml:trace contextRef="#ctx0" brushRef="#br0" timeOffset="236734.125">17822 9990,'-18'0,"-1"0,0 0,1 25,-1 49,1-24,-1-25,-18 24,37 26,0-51,-19 26,19-25,0 49,0-49,0 0,0 49,-18-49,18 49,0 1,0-50,0-1,0 26,18-25,1 0,-1-25,-18 49,19-49,-19 50,19-50,-1 25,1-1,18 1,-37 0,19 0,18-25,-37 25,-19-25</inkml:trace>
  <inkml:trace contextRef="#ctx0" brushRef="#br0" timeOffset="237447.2076">17990 10337,'0'50,"0"-1,0-24,0 50,0-26,0-24,0 49,0-24,0 24,0-49,0 25,0-1,0 1,-19-50,19 25,0 0</inkml:trace>
  <inkml:trace contextRef="#ctx0" brushRef="#br0" timeOffset="238807.821">18008 10288,'0'-25,"19"25,-1 0,1 0,0 0,-1 0,1 0,-1 0,-18 25,0-1,0 1,0 0,0 0,0 24,0-24,0 0,-18 0,18 0,-19-1,1 1,-1-25,0 0,-18 0,37 25,37 25,-18-50,0 49,-1-24,1 0,-19 0,18-25,-18 24,19 1,-19 0,19 0,-19 0,0-1</inkml:trace>
  <inkml:trace contextRef="#ctx0" brushRef="#br0" timeOffset="240558.0058">18417 10932,'0'-24,"0"-1,0 0,-37 25,19 0,-1 0,0 0,1 0,-1 0,1 0,18 25,-19 0,19-1,-19 26,19-25,0 0,-18 24,18-24,0 0,0 0,18-1,1-24,0 0,18 0,-19 0,1 0,-19-24,19-1,-1 0,-18 0,0 0,19 25,-19-24,18-26,1 50,0-25,-19 0,0 1,0-1,0 0,0 50,18 0,1-1,-19 1,18 25,1-1,0-49,-19 25,18 0</inkml:trace>
  <inkml:trace contextRef="#ctx0" brushRef="#br0" timeOffset="241425.2082">18455 10585,'0'-25,"18"25,1 0,18 0,19 0,0 0,37 0,-19 0,-37-24,1 24,-1 0,0 0,-18 0,18 0,19-25,-38 0,-36 25</inkml:trace>
  <inkml:trace contextRef="#ctx0" brushRef="#br0" timeOffset="242063.5576">18752 10288,'0'74,"0"25,0-24,0 24,0-25,0 25,0-49,0-25,0 24,0-24,0 0</inkml:trace>
  <inkml:trace contextRef="#ctx0" brushRef="#br0" timeOffset="243997.5842">19217 10337,'0'50,"0"49,0 0,0 0,0-49,0 49,0-74,0 25,0-1,0-74,0-49,0 0,0-1,0-49,0 75,0-51,0 51,0 24,0-49,0 49,0 0,0 0,0 0,0 1,0-1,19 25,0 0,-1 25,-18-1,19-24,-19 25,18 0,38 49,-56-49,0 0,0 0,0 0,0 24,0-24,0 25,0-26,0 1,-18-25,18 25,-19 0,0-25,1 0,18 25,18-25,20 49,-20-49,1 0,-19 25,18-25,-18 25,19 0,0-1,-1 1,-18 0,19-25,-19 25,18-25,-18 25</inkml:trace>
  <inkml:trace contextRef="#ctx0" brushRef="#br0" timeOffset="245459.4239">19589 10486,'0'25,"0"49,0 1,0-1,0 25,-18-24,18-26,-19 1,19 24,0-49,0 0,-18 0,36-75,1 25,-19 0,18 1,20-1,-38 0,56-49,-38 74,1 0,18 0,-37 24,0 1,0 25,0-1,0-24,0 25,-19-25,19-1,0 1,-18-25,-1 25,1-25,-1 0,0 0,1 25,-20-25,20 0,-1-25</inkml:trace>
  <inkml:trace contextRef="#ctx0" brushRef="#br0" timeOffset="246431.2468">19924 10660,'19'-25,"0"25,-1 0,19 0,-18 0,0 0,-1 0,1 0,-1-25,1 25,0 0,-1-25</inkml:trace>
  <inkml:trace contextRef="#ctx0" brushRef="#br0" timeOffset="247173.3296">20110 10461,'-18'0,"-1"75,19 49,0-50,0 25,-18 0,-1-24,19-26,0-24,-19 0,19 0,0 24,-18-24</inkml:trace>
  <inkml:trace contextRef="#ctx0" brushRef="#br0" timeOffset="249074.1252">20352 10387,'-18'0,"18"49,0 1,0 0,0-1,0 26,0-1,0 0,0-24,0-25,0 24,0-24,0 0,0 0,18-100,-18 26,19-125,-19 50,18 25,1 0,0 49,-19 25,18-24,1 24,-1 0,20 0,-1 1,-19 24,1 0,0 0,-1 0,-18 24,0 26,0-25,0 0,0 24,0 26,0-26,-37-24,37 25,-19-1,1-49,-1 25,-18 0,18-25,1 0,18 25,-37-1,37 1,18-25,1 25,-1 0,1-25,0 25,-1 24,1-49,-19 25,18-25,-18 25,19-25,-19 25,19-1,-1 1,1-25,0 0,-1 25,-18 0</inkml:trace>
  <inkml:trace contextRef="#ctx0" brushRef="#br0" timeOffset="250189.179">20780 10833,'0'-25,"-37"25,0 25,18 0,1 0,-1-25,19 25,-19-25,19 24,-18 26,18-25,0 0,0-1,0 1,0 0,0 0,18-25,20 0,-20 0,1 0,-1 0,1 0,18 0,19 0,18 0,-36 0,-1 0,-19 0,1-25,-38 25,1-25</inkml:trace>
  <inkml:trace contextRef="#ctx0" brushRef="#br0" timeOffset="251140.8466">20855 10164,'0'24,"18"26,19-25,-18 0,0-1,-1 51,-18-26,0 1,19 49,-1-49,-18 24,0-24,0 24,0-24,0-1,0 1,0 49,0-49,0 24,0-49,0 50,-37-1,0-24,18-26,1 51,-1-75,1 49,-1-24,0 50,19-51,-18-24,18 25,-19-25,1 0</inkml:trace>
  <inkml:trace contextRef="#ctx0" brushRef="#br0" timeOffset="251988.9309">21245 10635,'19'0,"18"0,0 0,0 0,1 0,-1 0,0 0,-18 0,18 0,-19 0,1 0,0 0,-1 0,1-25,-1 25,-36 0,-1 25,-18 0</inkml:trace>
  <inkml:trace contextRef="#ctx0" brushRef="#br0" timeOffset="252618.9534">21264 11056,'18'0,"1"0,0 0,36 0,20 0,-19-24,18-1,-18 0,0 25,-38 0,1 0,0 0,-38 0</inkml:trace>
  <inkml:trace contextRef="#ctx0" brushRef="#br0" timeOffset="253675.9702">21915 10511,'19'0,"-1"0,19 0,38 0,74-124,-75 124,38-25,-57 25,-17 0,-20 0,-18-25</inkml:trace>
  <inkml:trace contextRef="#ctx0" brushRef="#br0" timeOffset="254407.2353">22213 10536,'0'24,"0"26,0 0,0-26,0 51,0-50,0 24,0-24,0 0,0 0,0 24,0-24,0 0,0 0,0-1</inkml:trace>
  <inkml:trace contextRef="#ctx0" brushRef="#br0" timeOffset="255087.9544">21952 11180,'19'0,"18"0,-18 0,36 0,-17 0,-1 0,-19 0,20 0,-20 0,1 0,-1 0,1 0,18 0,-18-24,18-26,37 25,-55 25,18-25,-18 1,-38 24,1 0</inkml:trace>
  <inkml:trace contextRef="#ctx0" brushRef="#br0" timeOffset="256736.5237">22492 10957,'0'-25,"0"50,0 0,0 0,0 24,0 1,0-25,0 0,0 24,0 26,0-50,0-1,0 1,0 0,0-50,0 0,0 1,0-26,18 50,1-25,-19 0,18 0,-18 1,19-1,0 25,-1-25,1 0,-1 25,-18 50,19-1,-19 1,0 25,0-51,0 1,0-74,0 24,0-50,19 1,-19 49,18 0,1-24,-1 49,1 0,-19 24,0 1,0 25,0-25,0 24,0-24,0 25,0-1,0 1,-37 0,37-26,-19-24,1 0</inkml:trace>
  <inkml:trace contextRef="#ctx0" brushRef="#br0" timeOffset="257621.2476">22827 10635,'0'49,"0"1,0 24,0 1,0-26,0-24,0 50,0-51,0 1,0 0,0 0,0 0</inkml:trace>
  <inkml:trace contextRef="#ctx0" brushRef="#br0" timeOffset="259121.251">22808 10560,'0'-24,"56"24,0 0,-38 0,1 0,18 0,-18 0,18 0,-19 0,-18 24,0 1,0 0,0 0,0 0,0-1,0 26,-18-25,-1-25,19 25,-18-25,-1 0,-18 0,18 0,1 0,-20 0,20 0,-1 0,1 24,18 1,18-25,1 50,18-1,-18-24,-1-25,1 25,18 49,-18-49,-1 0</inkml:trace>
  <inkml:trace contextRef="#ctx0" brushRef="#br0" timeOffset="261603.52">23031 11007,'0'-25,"0"0,19 25,-1 0,1 0,18 25,0 49,-18-49,0 0,-19 0,0 0,0-1,0-48,0-26,0 0,0 26,18-1,-18 0,37 0,-37 0,19 25,0 0,-19-24,18 24,1 0,-19 24,0 1,0 0,0 0,0 0,0 24,0 1,-37-25,18 24,19-24,0-50,19 0,-19 1,18-1,-18-25,19 25,-1 25,-18-24,19-1,-19 0,19 25,-1-25,1 25,-1 0,1 0,-19 25,0 25,0-26,0 1,0 0,0 0,-19 74,1-74,-1 49,19-49</inkml:trace>
  <inkml:trace contextRef="#ctx0" brushRef="#br0" timeOffset="262597.8402">23626 10734,'0'25,"19"-25,18 0,19-25,74 0,1 0,-20 25,-18-24,-37-1,-19 25,-18 0,-1 0</inkml:trace>
  <inkml:trace contextRef="#ctx0" brushRef="#br0" timeOffset="264131.8874">24538 10288,'0'-25,"19"0,-19-25,55 1,-17 24,17 0,-36 25,18-25,-18 25,18 0,0 0,-18 0,-19 25,0 50,0-26,0 1,0 49,-19-49,1 24,-38 0,37-24,1 0,-1-50,19 24,-37-24,18 25,1-25,-1 25,0-25,75 0,-37 0,18-25,19-24,-19 24,-18 25,18 0,0 0,-18 0,-19 25,0 49,-37 50,-38-50,19 50,19-49,18-26,1-24,-1-25,19 25,-18-25,-1 0,0 0,-18 0,19 0,-1 0</inkml:trace>
  <inkml:trace contextRef="#ctx0" brushRef="#br0" timeOffset="266488.8652">24929 9767,'0'-25,"-19"-25,-18 50,18 0,1 0,-20 0,1 0,0 0,-37 0,55 0,-18 0,18 0,19 25,-18-25,-1 50,-37-26,56 1,-37 25,37-25,0-1,-19 1,19 0,0 50,0-26,-18-24,18 74,0-49,0 24,0-24,0-25,0-1,0 51,0-50,0-1,0 1,0 0,0 25,0-26,0 1,0 25,0-25,0-1,0 1,0 0,0 0,0 0,0 24,0-24,0 25,0-26,0 1,0 0,0 25,37-1,-18-24,-1 0,1 25,-1-26,1 1,0-25,-1 25,1-25,18 0,19 0,0 0,-1 0,1 0,-37 0,0 0,-1 0,19 0,-18 0,18-50,19 26,-19-26,-18 25,-1 0,1 25,-19-49,0 24,0 0,19-25,-19 1,0 24,0 0,0 0,0-24,0-1,0 1,0-26,0 26,0-75,0 99,0 0,0 0,0 0,0 1,0-1,0 0,0 0,0-49,0 49,0 0,0 0,0 1,0-26,0 25,0-24,0 24,0-50,0 50,-19 25,19-24,-19-26,1 50,-1-25,1 0,-20-24,1-1,19 50,18-25,-19 25,0 0,1 0,-19 0,-38 0,19 0</inkml:trace>
  <inkml:trace contextRef="#ctx0" brushRef="#br0" timeOffset="284531.9658">10511 14355,'37'-49,"75"-26,-1-24,-18 25,-37-25,0 74,0 0,-56 0,18 25</inkml:trace>
  <inkml:trace contextRef="#ctx0" brushRef="#br0" timeOffset="285401.7611">10827 11379,'0'-25,"19"25,37-49,-19 24,0 0,37-25,-18-49,-37 74,18 0,-18 1</inkml:trace>
  <inkml:trace contextRef="#ctx0" brushRef="#br0" timeOffset="286917.899">10604 8526,'0'25,"0"0,19-25,-19 25,18 0,1-1,-19 1,18-25,1 0,0-25,-1 25,-18-24,37-1,-18 0,18-25,-18 26,-1-1,20 0,-38 0,18 0,-18 1,19-1,-1 25,20-25,-38 0,18-24,19 49,-37-25</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2T04:15:11.418"/>
    </inkml:context>
    <inkml:brush xml:id="br0">
      <inkml:brushProperty name="width" value="0.05292" units="cm"/>
      <inkml:brushProperty name="height" value="0.05292" units="cm"/>
      <inkml:brushProperty name="color" value="#FF0000"/>
    </inkml:brush>
  </inkml:definitions>
  <inkml:trace contextRef="#ctx0" brushRef="#br0">14622 6251,'19'0,"0"0,36 0,38 0,0 0,-55 0,-1 0,0 0,-18 0,74-50,-38 25,-17 25,-20-24,19 24,-18 0,0 0,18 0,37 0,-36 0,17 0,1 0,-19 0,-18 0,0 0,-1 0,1 0,18 0,19 0,0 0,-38 0,1 0,-1 0,1 0,0 0,-1 0,1 0,18 24,19 1,-19-25,0 0,19 25,-19 0,-18-25,-1 0,20 0,-1 25,-19-1,20-24,-20 0,1 0,0 0,-1 0,1 0,-1 0,20 0</inkml:trace>
  <inkml:trace contextRef="#ctx0" brushRef="#br0" timeOffset="5888.9083">13246 11906,'0'0,"56"-25,18 25,19-49,-19 24,19-25,-18 26,-19-1,37 0,-56-25,-19 26,20-26,-20 0,19 1,-18-26,0 1,18 0,-19-26,-18 51,19-26,-19 1,0-1,0 51,0-1,0-25,0 1,0-1,0-24</inkml:trace>
  <inkml:trace contextRef="#ctx0" brushRef="#br0" timeOffset="5925.0031">14120 10542,'0'-149</inkml:trace>
  <inkml:trace contextRef="#ctx0" brushRef="#br0" timeOffset="5966.6428">14120 10195,'0'-100</inkml:trace>
  <inkml:trace contextRef="#ctx0" brushRef="#br0" timeOffset="16280.3766">17692 4093,'-19'0,"1"0,-1 25,1-1,-20 1,20 0,-1 0,1 0,-1-1,-18 26,18-25,0 0,1-1,18 1,-37 25,18-25,19 24,-19-24,19 25,0-26,0 51,0-50,0-1,0 1,0 0,0 0,0 0,0 0,0-1,0 1,19 0,-19 0,19 0,-19-1,18 1,1 0,-19 0,0 0,0-1,18 1,-18 0,19 0,0-25,-19 25,0 24,37-49,-37 25,0 0,19 0,-1 24,-18-24,0 0,19 0,-1-1,1-24,0 25,-1-25,1 25,-19 0,37-25,-37 25,37-25,-18 24,-1 1,1-25,0 25,-1-25,1 25,-1-25,1 0,0 25,36-1,-36 1,0-25,-19 25,18-25,1 0,-19 25,18-25,1 0,18 0,-18 0,-1 0,1-25,0 25,-1 0,1 0,-1 0,20-50,-1 26,-19-1,20 0,-20 25,1-25,18 0,-18 25,-1-24,1 24,-1-25,1 0,0 0,-1 0,1 1,0-1,-19 0,18 0,1-24,-19 24,18 0,-18-25,0 26,0-1,0 0,0 0,0 0,0-24,0 24,0 0,0 0,0 1,0-26,0 25,0 0,0 1,0-26,0 25,0 0,0-24,-18 24,-1 0,19 0,0 0,0-24,0 24,-18 25,-1-25,0 0,1 1,18-1,-19 0,19 0,-19 0,1 1,-1 24,19-25,-18 25,-1-25,0 0,19 0,-18 25,-1-49,1 24,18 0,-19 0,0 1,19-1,-18 25,18-50,-19 50,1 0,18-25,-19 25,0 0,1 0,-1-24,1-1,-1 25,0 0,1 0,-1-25,1 25,-20 0,20 0,-1 0,-18 0,18 0,1 0,-1 0,-18 0,18 0,1 0,-1 25,1-25,-1 25,0-1,1-24,-1 25,-18 0,18-25,-18 25,37 0,-18-1,18 1,-38 0,38 0,-37 0</inkml:trace>
  <inkml:trace contextRef="#ctx0" brushRef="#br0" timeOffset="31871.6475">10734 10220,'-18'0,"18"-25,-38 25,38-25,-18 25,-1 0,1-25,-1 25,19-25,-19 25,1-25,-1 25,1-24,-1 24,0-25,-18 0,0 0,0 0,18 25,-18 0,18 0,-18 0,-19-24,38-1,-1 25,-37 0,38 0,-1 0,1 0,-1 0,0 0,1 0,-38-25,0 0,19 25,0 0,-19 0,0 0,19 0,18 0,-18 0,18 0,1 0,-1 25,-37 0,38 0,-19-1,-1 1,38 0,-37-25,19 50,-20-26,1 26,0 25,0-51,37 26,-37-25,18 0,19 24,-19-24,19 0,-18 24,-38 51,19-26,37-24,0-26,-19-24,19 50,0-25,0 24,0-24,0 0,-19 49,19-49,0 0,-18 25,18-26,-19 1,19 50,0-50,0-1,0 1,0 0,0 0,0 0,0-1,0 1,0 0,19 0,-1-25,1 25,0-1,-19 1,18 0,-18 0,19-25,0 0,-1 0,1 25,-1-1,1 1,0-25,-1 50,1-25,-1-1,-18 1,38-25,-38 25,37-25,-37 25,18-25,1 0,0 49,-1-24,1-25,-19 25,18 0,-18 0,19-25,0 24,-1 1,-18 25,19-25,55-50,-55 25,-19 25,18-25,-18 24,0 1,0 25,0-25,0-1,19 1,-19 0,0 0,0 0,0 0,0 49,0-24,0-1,0 1,19 24,-19-49,18 25,-18-26,0 1,0 0,0 0,0 49,0-49,0 0,0 0,0 24,0-24,0 25,0-26,0 1,19 25,-19-25,0-1,0 1,0 0,0 0,0 25,0-26,0 1,0 0,0 0,18 0,-18-1,0 1,0 25,19-25,-19-1,0 1,0 0,0 0,0 24,19-24,-1 0,1 0,-1 0,1-25,-19 24,19 1,-1-25,1 25,-1-25,-18 25,19-25,0 25,-1-25,19 0,-18 0,0 0,-1 0,1 0,0 0,-1 0,19 0,-18 0,37 0,-38 0,1 0,18 0,-37-25,37-25,56-49,-18 99,-19-25,37-49,-75 49,-18 0,19 0,-1 25,1-24,18-1,0 0,-18 0,18 0,-37 1,19 24,37-75,-19 26,-19 49,1-25,0 0,18 0,-19 0,1 25,18-49,-18 49,-19-50,19 25,-19 0,18 1,-18-26,0 0,0 1,0-26,0 1,0 24,0 26,0-1,0 0,0-25,0 1,0-1,0 1,0-26,0-49,0 50,0-1,0 50,0-24,0-1,-18-24,-1 24,19 1,0-1,19-24,-1 24,-18-24,0-1,0 1,-18-1,-1 1,19 24,0 26,-19-26,1 25,18 0,0 0,0 1,0-1,0-25,-19 50,0-49,19 24,0 0,0 0,-18-24,-1 49,19-25,0 0,-18 0,-1 25,0-49,19-1,0 25,-18 0,18 1,-19-1,19-25,0 25,0-24,0 24,0 0,-18 0,18-24,0 24,0 0,-19 0,0 1,1 24,-1-25,1 25,-1-25,0 0,1 25,-1 0,1 0</inkml:trace>
  <inkml:trace contextRef="#ctx0" brushRef="#br0" timeOffset="37272.8353">10474 11485,'-37'0,"37"49,0-24,0 74,0-24,0-1,0 0,0-24,0 0,0-1,0 1,0-25,0 24,0-24,0 0</inkml:trace>
  <inkml:trace contextRef="#ctx0" brushRef="#br0" timeOffset="38640.3048">10251 11658,'0'-25,"18"1,1-1,-1 0,1 25,0-50,18 26,-19-1,1 25,18-25,-18 25,-1-25,1 25,0 0,-1 0,1 0,-19 25,37 0,0 24,-37-24,37 0,-37 25,38-50,-38 49,18-49,-18 25,0 25,0-1,19-24,-19 0</inkml:trace>
  <inkml:trace contextRef="#ctx0" brushRef="#br0" timeOffset="39544.9443">10511 12303,'0'25,"19"-25,-1 0,1 0,-1 0,20 0,-20 0,1 0,18 25,-18-25,-1 0,1 0,18 0,0 0,0 0,-18 0,0-25,-1 0</inkml:trace>
  <inkml:trace contextRef="#ctx0" brushRef="#br0" timeOffset="40272.435">10753 12303,'-37'0,"37"50,0-25,0-1,0 1,0 0,0 0,0 24,0-24,0 0,0 0,0 0</inkml:trace>
  <inkml:trace contextRef="#ctx0" brushRef="#br0" timeOffset="41135.3192">10567 12725,'-19'0,"1"25,55-25,0 0,0-25,19 0,18 25,-36 0,-1-25,0 0,-18 25,-1 0,1 0,-1 0</inkml:trace>
  <inkml:trace contextRef="#ctx0" brushRef="#br0" timeOffset="43247.8449">10957 12650,'0'-24,"-18"-1,36 25,1 0,0 25,-1-25,19 0,-37 24,38-24,-38 25,18 0,-18 25,0-1,-18-49,-1 50,-18-25,37-1,-37-24,37 25,-19-25,0 25,1 0,-1-25,-18 0,18 0,38 0,0 0,-1 0,1 0,-1 0,20 0,-20 0,1 0,-1 0,1 0,18 0,-18-25,0 25,-1 0,19-25,-18 25</inkml:trace>
  <inkml:trace contextRef="#ctx0" brushRef="#br0" timeOffset="62800.5524">24705 7640,'0'-25,"19"0,37-49,-56 49,18-25,57-24,-38-25,19 24,-37 26,55-26,-55 51,-1-26</inkml:trace>
  <inkml:trace contextRef="#ctx0" brushRef="#br0" timeOffset="63752.5097">24389 4812,'19'0,"18"-25,75-99,74-25,-56-24,-18 49,-1 25,-55 24,0 1,-38 49</inkml:trace>
  <inkml:trace contextRef="#ctx0" brushRef="#br0" timeOffset="66887.9526">6902 9426,'0'-25</inkml:trace>
  <inkml:trace contextRef="#ctx0" brushRef="#br0" timeOffset="66945.7152">6902 9401,'0'25,"0"0,0 49</inkml:trace>
  <inkml:trace contextRef="#ctx0" brushRef="#br0" timeOffset="94352.4829">14436 4614,'0'49,"38"-49,-20 25,19 0,-18-25,0 0,-1 0,38 0,0 0,0-50,37 1,-56-1,-19 0,38 1,19-26,-1-24,-55 50,-1 24,19-25,-18 1</inkml:trace>
  <inkml:trace contextRef="#ctx0" brushRef="#br0" timeOffset="95663.5936">14529 6871,'38'-25,"55"-49,-56 74,0-25,-37 0,19 25,-1-25,57-49,-38 49</inkml:trace>
  <inkml:trace contextRef="#ctx0" brushRef="#br0" timeOffset="97304.7965">15943 10765,'37'0,"-18"-25,37-24,18-26,-55 75,-1-24,1-1,18 0,-18 0,-1 0,1 1,0-1,-1 0</inkml:trace>
  <inkml:trace contextRef="#ctx0" brushRef="#br0" timeOffset="100440.0734">22194 10939,'0'-25,"37"0,0 0,-18 1,0-1,-1 25,1 0,-1 0,1 0,18-25,-18-25</inkml:trace>
  <inkml:trace contextRef="#ctx0" brushRef="#br0" timeOffset="102024.0722">22901 10889,'19'0,"-1"0,19 0,-37-25,38 1,-1-26,0 0,-18 26,-1 24,1-25</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2T04:18:12.314"/>
    </inkml:context>
    <inkml:brush xml:id="br0">
      <inkml:brushProperty name="width" value="0.05292" units="cm"/>
      <inkml:brushProperty name="height" value="0.05292" units="cm"/>
      <inkml:brushProperty name="color" value="#FF0000"/>
    </inkml:brush>
  </inkml:definitions>
  <inkml:trace contextRef="#ctx0" brushRef="#br0">6902 1172,'19'0,"-1"0,1 0,18 0,0 25,-18-25,-1 0,1 25,0-25,-1 0,1 0,-1 0,20 24,-1-24,0 25,-18-25,18 0,0 0,0 0,-18 0,18 0,-37 25,19-25,-1 0,1 0,-1 0,38 0,-37 0,-1 0,1 0,0 0,-1 0,1 0,18 0,0 0,-18 0,-1 0,1 0,0 0,-1 0,1 0,-1 0,20 0,-20 0,1 0,18 0,-18 0,-1 0,1 0,0 0,-1 0,1 0,-1 0,20 0,-20 0,1 0,18 0,0 25,-18-25,-1 0,1 0,0 0,-1 0,19 0,-18 0,0 0,-1 0,1 0,-1 0,1 0,0 0,18 0</inkml:trace>
  <inkml:trace contextRef="#ctx0" brushRef="#br0" timeOffset="8672.2754">1619 1916,'18'0,"1"-49,-1 24,1 25,0 0,-1 0,1 0,-1 0,1 0,0 0,-1 0,19 0,19 0,-19 0,19 0,-37 0,-1 0,1 0,0 0,18 0,-19 0,20 0,17 0,1 0,-37 0,-1 0,1 0,0 0,-1 0,19 0,-18 0,18 0,19 0,0 0,18 0,-36 0,-1 0,-19 0,1 25,0-1,-1-24,1 0,18 0,19 0,-38 0,1 0,0 0,-1 0,19 0,19 0,0 0,0 0,0 0,-38 0,1 0,-1 0,1 0,18 0,0 0,1 0,-20 0,1 25,-1-25</inkml:trace>
  <inkml:trace contextRef="#ctx0" brushRef="#br0" timeOffset="23592.2386">10158 1966,'18'0,"19"0,-18 0,0 0,-1 0,1 0,-1 0,1 0,18 0,19 25,-19-1,-18-24,-1 0,38 0,-37 0,-1 0,1 0,0 0,18 0,0 0,0 0,19 0,-19 0,0 0,1 0,-20 0,1 0,-1 0,20 0,-20 0,1 0,-1 0,1 0,0 0,18 0,-18 0,18 0,19 0,-19 0,-19 0,1 0,18 0,-18 0,-1 0,20 0,17 0,1 0,37 0,0 0,37 25,-74 0,0-25,0 0,37 0,-37 0,18 0,-18 0,0 0,0 0,-19 0,-19 0,1 0,18 0,-18 0,37 0,-19 0,-19 0,1 0,0 0,-1 0,1 0,-1 0,1 0,18 0,0 0,1 0,-1 0,0 0,56 0,-56 0,0 0,-18 0,0 0,18 0,0 0,-18 0,-1 0,1 0,0 0</inkml:trace>
  <inkml:trace contextRef="#ctx0" brushRef="#br0" timeOffset="48128.1337">22789 2958,'0'-25,"19"0,0 25,-1 0,19 0,38 0,-38 25,0 0,19-25,-19 0,-37 25,56-1,-19-24,19 0,0 0,-19 0,0 0,0 0,-37 50,38-50,-20 0,-18 50,0-25,0-1,0 26,0-25,0 0,0-1,0 1,0 0,0 25,0-26,0 1,0 0,0 0,0 24,0-24,0 25,0-25,0-1,0 1,0 0,0 0,0 24,-18 1,18 0,-19-1,19-24,0 0,0 24,0-24,0 0,0 0,0 0,-19-1,1-24,-1 0,1 0,-1 0,0-24,-18 24,19 0,-20 0,1 0,19 0,-1 0,-37 0,38 0,18 24,-38-24,38 25,0 0,-18 0,18 0,0-1,-19 1,1 0,18 0,0 25,0-1,0-24,0 0,0 0,0-1,0 26,0-25,0 0,0-1,0 1,37-25,-37 50,18-50,20 0,-38 25,18-1,1-24,-1 0,1 25,0-25,-1 25,-18 0,37-25,-18 0,-19 25,19-25,-1 0,1 0,-1 0,20 0,-20 0,1-25,18 0,-37 0,37 0,-37 1,19-1,-19 0,18 0,-18 0,0 1,0-1,0-25,19 50,-19-25,0-24,0 24,0 0,0 0,0 1,0-1,0 0,0 0,0 0,0 0,-19 1,19-1,-18 25,-1-25,19 0,0 0,-18 25,-1-24,19-1,-19 0,1 0</inkml:trace>
  <inkml:trace contextRef="#ctx0" brushRef="#br0" timeOffset="49255.6094">23422 4372,'-19'0,"1"0,18 25,-19-1,0 1,19 25,-37-25,37-1,0 1,-18 0,-1 0,0 0,19-1,0 1,-18 0,-1 0,1 0</inkml:trace>
  <inkml:trace contextRef="#ctx0" brushRef="#br0" timeOffset="50600.696">23217 4372,'0'-50,"56"25,-19 0,-18 25,18 0,-18 0,-1 0,1 0,-1 0,1 0,18 0,-18 0,-1 0,-18 25,0 25,0 24,0-24,0-25,0 24,0 1,-37-50,37 25,0 24,0-24,0 0</inkml:trace>
  <inkml:trace contextRef="#ctx0" brushRef="#br0" timeOffset="52296.5754">23329 4942,'0'25,"0"49,0 50,0-24,0-26,0 25,0-24,-19-26,19-24,0 25,0-1,0 1,0-25,0 24,0 1,0-25,0 0,0 24,0 1,0-25,-18 24,-20-49,-17 0,17 0,1 0,-37 0,-1 25,20-25,-1 0,0 0,19 0,-1 0,1 0,19 0,-1 0,0 0,1 0,-1 0,-18 0,0 0,0 0,-38 0,19 25,19 0,0-25,0 0,0 0,-1 0,1 0,0 0,0 0,18 0</inkml:trace>
  <inkml:trace contextRef="#ctx0" brushRef="#br0" timeOffset="53279.9034">23645 3826,'0'-25,"0"0,19 25,-19 25,0 0,0 0,0 24,0 1,0 0,0-1,0 1,0-25,0 24,0 1,0-25,0-1</inkml:trace>
  <inkml:trace contextRef="#ctx0" brushRef="#br0" timeOffset="55208.0924">23626 3851,'0'-25,"19"25,0 0,18 0,-19 0,1 0,18 0,-18 0,-1 25,1-25,0 25,-19-1,18-24,1 25,0 25,-19-25,-19-1,-18 1,37 0,-38-25,1 25,19 0,-1-25,0 0,1 0,-1 24,19 1,19-25,18 25,0-25,-37 25,19-25,18 25,0 24,-18-49,0 25,-1 0,-18 0,37 0,-37-1,0 1,19-25</inkml:trace>
  <inkml:trace contextRef="#ctx0" brushRef="#br0" timeOffset="57239.8351">24073 4223,'0'-25,"0"0,0 50,37 0,-55 74,18-49,0-1,0 1,0-25,0 24,0-24,0 0,0 0,0-50,0 0,18-49,-18 24,19 25,-19 1,18-51,-18 50,19 25,18 0,0 0,-18 50,0-50,-19 25,18 24,1 1,-1 0,-18-75,19-50,0 1,-19-1,18 26,-18-1,19 25,-19-24,0 24,18-25,-18 26,38-1,-1 25,-37 25,18-1,1 1,-19 0,0 25,19-26,-19 26,0-25,18 0,-18 24,0 1,0-25,0 0,0-1,0 1,0 0,0 0,0 24,19-24,-19 0</inkml:trace>
  <inkml:trace contextRef="#ctx0" brushRef="#br0" timeOffset="60096.7139">23794 2809,'0'-50,"0"75,0 25,0-25,0-1,0 1,0 0,0 25,0-26,0 26,0 25,0 24,-19-50,19 1,0-25,0 0,0-1,0 26,0-25</inkml:trace>
  <inkml:trace contextRef="#ctx0" brushRef="#br0" timeOffset="61383.6799">23682 3380,'0'-25,"0"0,19 25,-1 50,1-1,0-24,-19 0,0 24,18 26,1-50,-1-1,38-24,-18 0,-20 0,-18 50,19-50,-1-25,1 0,-19 1,0-1,19 0,-19 0,0 0,0-24,0-1</inkml:trace>
  <inkml:trace contextRef="#ctx0" brushRef="#br0" timeOffset="63439.9727">24185 2809,'-19'0,"19"50,0 49,-37 25,37-50,-19-24,1 0,18-1,0 1,0-1,0 1,0 0</inkml:trace>
  <inkml:trace contextRef="#ctx0" brushRef="#br0" timeOffset="65951.6416">24259 3107,'19'0,"-19"74,0-24,0-1,0 26,0-50,0 24,0-24,18-50,1 0,-19 1,18-1,1 0,0-25,-1 50,1 0,-1 0,1 25,-19 0,19-25,-19 50,0-26,18 1,-18 0,0 25,0-75,19 0,18-25,-37 26,0-26,37 50,-37-25,19 25,18 0,-18 0,18 0,-19 0,1 25,18 0,-18-25,-19 49,0-24,0 0,0 0,0 0,0-1,0 1,0 0</inkml:trace>
  <inkml:trace contextRef="#ctx0" brushRef="#br0" timeOffset="67391.9244">24947 3355,'0'25,"0"-1,0 1,0 0,0 25,-18-26,18 1,0 25,0-25,0-100,0 26,0-1,0-24,0 24,0 25,0-24,18 49,-18-50,19 50,-19-25,0-24,19 24,-1 25,19 0,-18 0,-19 25,19 24,18 1,-37-1,0-24,0 25,0-25,18-1,-18 1,0 25,0-25</inkml:trace>
  <inkml:trace contextRef="#ctx0" brushRef="#br0" timeOffset="68584.8483">24929 3380,'18'0,"1"0,0 0,-1 0,1 0,-1 0,1 0,0 0,-1 0,1 0,18 0</inkml:trace>
  <inkml:trace contextRef="#ctx0" brushRef="#br0" timeOffset="72056.5398">22808 2983,'0'24,"-19"-24,1 0,-1 0,-18 0,-19 0,37 0,-18 0,0 0,0 25,18 0,1-25,-1 0,-18 0,18 0,1 25,-1-25,0 0,1 25,-19-25,18 0,-18 0,18 0,-18 0,18 0,1 0,-19 25,18-1,0-24,1 0,-1 0,1 0,-1 0,0 0,1 0,-1 25,1 0,-20-25,1 0,19 0,-1 0,0 0,1 0,-94 25,75 0,18-25,1 0,-1 0,0 0,-18 24,0-24,18 0,1 0,-1 0,1 0,-1 0,0 0,-18 0</inkml:trace>
  <inkml:trace contextRef="#ctx0" brushRef="#br0" timeOffset="76352.3118">22250 3156,'0'25,"0"0,18 25,-18-26,0 26,19-25,-19 0,0-1,0 1,0 0,0 49,-19-49,1 25,18-25,0-1,0 1,0 0,0 0,0 24,-19-24,19 0,0 0,0 0,0-1,0 26,-18 49,-1-49,19-25,0-1,0 1,0 25,0-25,0-1,-19 26,1-25,-1 0,1-25,-1 25,19-1,0 1,37 0,-18 0,-1-25,20 25,-20 24,1-49,18 0,-18 50,-1-50,1 0,-1 0,-18 25,-18-25,-19 24,-1 1,20 0,-19-25,-1 0,20 50,-1-50,1 0,-1 24,19 26,37-50,0 0,19 0,-19 0,1 0,-20 25,1-25,-19 25,0-1,-19 1,1-25,-1 0,0 50,-18-50,19 25,18-1,-38-24,20 50,-1-50,19 25,19-25,18 0,-37 25,19-25,-19 24,18 26,-18 0,19-26,-19 1,0 0,0 0,18 24,-18-24,0 0,0 0,19 24,-19-24,0 0,0 0,0 0,0 24,0-24,0 0,0 0,0 24,0-24,0 0,0 0,0 0,0-1,0 26,0-25,0 0,0-1,0 1,0 0,0 0,0 0,0 24,0-24,0 0,0 0,0-1</inkml:trace>
  <inkml:trace contextRef="#ctx0" brushRef="#br0" timeOffset="79920.3157">22101 6182,'-19'0,"1"0,-19 0,18 0,0 0,-18 0,-19 0,19 0,0-24,0 24,18-25,1 25,-20 0,1 0,18 0,1 0,-1 0,-18 0,18 0,1 0,-1 0,1 0,-38 0,0-25,19 25,0 0,18 0,0 0,-18 0,0 0,18 0,1 0,-1 0,1 0,-1-25,-18 0,37 50,18-25,1 0,0 25,-38-25,0 0,1-25,-1 0,-18 1,18 24,19-25,0 50,0-1,0 26,0 24,0-49,19 0,-19 0,19 0,-1-1,1-24,18 0,0-24,-37-1,19 0,-19 0,0 0,0 1,0-1,0 0,0-25,0 26,0-1,-19 25,1-25</inkml:trace>
  <inkml:trace contextRef="#ctx0" brushRef="#br0" timeOffset="81776.0481">21450 3256,'-19'-25,"1"25,-20 0,1 0,19 0,-1 0,0 0,-18 0,19 0,-1 0,0 0,-18 0,19 0,18 25,0-1,0 26,0-25,0 24,0-24,0 25,0-25,0 24,0-24,0 25,18-1,1-49,-1 25,1-25,18-25,-18 0,-19 1,37-1,-37 0,19 0,-19 0,18-24,1 49,-19-25,0 0,0 0,0 1,0-1,0-25,0 25,0 1</inkml:trace>
  <inkml:trace contextRef="#ctx0" brushRef="#br0" timeOffset="82792.3263">21413 4446,'-19'50,"0"-1,1 26,-1-26,19 1,-18 24,18-49,0 25,-19-25</inkml:trace>
  <inkml:trace contextRef="#ctx0" brushRef="#br0" timeOffset="84129.185">21431 4446,'19'-25,"-1"25,1 0,0 0,-19 25,0 0,0 0,-19 24,0-24,19 0,-18 0,-1 0,1-1,-1 1,0-25,19 25,19 0,0-25,-1 0,-18 25,19-25,-1 24,1 1,-19 0,0 0,37 0,-37-1</inkml:trace>
  <inkml:trace contextRef="#ctx0" brushRef="#br0" timeOffset="85856.6736">21636 4893,'0'-25,"-19"50,19-1,-18-24,18 50,0-25,0 0,0-1,37 1,-37 0,18-25,1 0,0 0,-1 25,1 0,-19 24,-19-49,1 0,-1 0,0 0,-18 25,0 0,18-25,1 0,-1 0,1 0,-1 0</inkml:trace>
  <inkml:trace contextRef="#ctx0" brushRef="#br0" timeOffset="87688.0365">21766 4719,'0'50,"0"-1,0 26,0-26,0-24,0 25,0-26,0 1,0 0,0 0,0 0,0-1,0 1,0 25,0-25,0-1,0 1,0 0,0-75,0 26,0-1,0-25,0 25,19-24,-1 24,1 0,0 25,-1 0,1 0,18 0,-18 0,-1 25,1-25,-1 25,-18 0,19-25,-19 24,0 1,0 0,0 0,0 0,0 24,0-24,0 0,0 0</inkml:trace>
  <inkml:trace contextRef="#ctx0" brushRef="#br0" timeOffset="111216.5208">13153 3826</inkml:trace>
  <inkml:trace contextRef="#ctx0" brushRef="#br0" timeOffset="115792.9654">13134 3900,'37'0,"-18"0,18 0,0 0,-18 0,18 0,-18 0,-1 0,1 0,0 0,-1 0,19 0,19 0,0 0,-19 25,0-25,1 25,17-25,-17 25,-1-25,0 0,0 0,19 0,37 0,-37 0,0 0,-19 0,-19 0,1 0,0 0,-1 0,1 0,-1 0,20 0,-20 0,1 0,0 0,-1 0,57 0,-38 0,0 0,-18 0,-1 0,19 0,-18 0,18-25,-18 0,-1 25,1 0,0 0,-1 0,1 0,-1 0,1 0</inkml:trace>
  <inkml:trace contextRef="#ctx0" brushRef="#br0" timeOffset="123399.8856">17562 4322,'18'0,"94"-50,-19 1,-19 49,1 0,-19-25,55-49,-36 49,-1 25,19-25,-37 25,-38-25,1 0,0 25,-1 0,1 0,-1 0,20 0,55 25,0-25,0 25,18 0,-36-25,-1 25,-37-25,19 24,0-24,0 0,0 0,-19 0,-19 0,1 0,0 25,-1-25,1 0,-1 0,1 25,18 0,19 24,-19-24,-18 25,37-25,-19 0,-18 24,-1-49,-18 25,19 25,-19-1,0 1,0-25,0 24,0-24,0 25,0-26,-19 1,1 25,18-25,-19-1,19 1,-37 0,18 0,1-25,-1 0,19 25,-37-25,-1 24,1 1,19 0,-1-25,0 0,1 0,-1 0,1 0,-20 0,1 25,37 0,-37-25,18 0,-18 0,-19 0,19 0,-19 0,1 0,-1 0,37 0,-18 0,0 0,18 0,-18 0,-19 0,0 0,-37-25,0 0,19 0,-56 0,-19 1,93 24,19 0,18 0,-18 0,18 0,1 0,-1 0,-18 0,18 0,1 0,-19 0,18 0,0 0,1 0,-1 0,1 0,-1 0,0 0,1 0,-1 0,-18 0,0 0,18 0,1 0,-1-25,0 0,19 0,-18 0,-1 1,19-1,0 0,0 0,0 0,-18 25,18-49,0 24,0-25,0 26,0-1,18-25,-18 25,0 1,0-1,19-25,-1 1,-18 24,0 0,0 0,19-25</inkml:trace>
  <inkml:trace contextRef="#ctx0" brushRef="#br0" timeOffset="214423.9364">6790 10895,'-18'25</inkml:trace>
  <inkml:trace contextRef="#ctx0" brushRef="#br0" timeOffset="215680.5514">6772 10920,'18'25,"38"-1,0-24,18 0,-18 0,0 0,-37 0,-1 0,38 0,0 0,0-24,-1-1,-17 0,-38 50,55-25,1 0,19 0,-20 0,-36 49,55-49,-18 0,-19 0,19 0,-37 0,-1 0,20 0,73-74,-18 24,-74 50,0 0,-1 0,19 0,-18 0,0 0,-1 25,1-25,55 0,-55 25,-1 0,20-25,17 0,-36 0,18 0,-18 0,-1 0,38 0,-37 0,-1 0,20 0,-20 0,1 0,18 0,-18 0,-1 0,38-25,37 0,-74 25,37 0,-19 0,19-25,-19 1,0-1,19 25,18 0,-18-50,0 50,-19-25,0 25,-18 0,37-24,-38 24,1 0,18-25,0 0,19 25,-37-25,-1 0</inkml:trace>
  <inkml:trace contextRef="#ctx0" brushRef="#br0" timeOffset="233808.1488">16613 12160,'0'-25,"19"25,36 0,76 0,-20 0,-36 0,-38 0,19 0,-19 0,0 0,-18 0,18 0,-19 0,20 0,-20 0,1 0,-1 0,20 0,-20 0,1 0,18-25,0 25,-18 0,0 0,-1-24,19 24,-18-25,0 25,-1 0,1 0,-1 0,1 0,18-25,-18 25,-1 0,20 0,-1 0,19 0,-19 0,0 0,19 0,-38 0,20 0,-1 0,0 0,-18 0,-1 0,1 0,18 0,-18 0,-1 0,38 0,-19 0,0 0,-18 0,0 0,18 0,-19 0,20 0,-20 0,1 0,0 0,-1 0</inkml:trace>
  <inkml:trace contextRef="#ctx0" brushRef="#br0" timeOffset="246632.2822">6734 13251,'19'0,"0"25,18-25,0 0,-18 0,18 0,0 0,0 0,1 0,-1 0,-19 0,38 0,-37 0,18 0,-18 0,-1 0,1 0,-19 25,0 0,18-25,20 0,-20 0,1 0,18 0,-18 0,55-25,-18 0,-38 25,20 0,-20 0,1 0,-1 0,1 0,0 0,18 0,-19 0,1 0,18-25,-18 1,18-1,-18 0,18 25,-19 0,1 0,37 0,-19 0,-18 0,-1 0,20-25,-20 0,1 25,-19 25,0 0,0 0,18-25,1 0,0 0,-1 0,1 0,-1 0,20 0,-20 0,1 0,-1 0,1 0,0 0,18 0,-19 0,1 0,0 0,18-25,-19 25,20-25,17 25,-36-25,18 1,-18 24,18 0,-37-25,19 25,18 0,0 0,-18 0,-1 0,1 0,-1 0,1 0,0 0,18-25,-19 25,1 0,0 0,18 0,-18 0,-1 0,1 0,-1 0,1 0,18 0,-18 0,-1 0,1 0,0 0,-1 0,1 0,-1 0,20 0,-20 0,1 0,-1 0,1 0,0 0,18 0</inkml:trace>
  <inkml:trace contextRef="#ctx0" brushRef="#br0" timeOffset="249327.9461">6400 14665,'18'0,"57"-49,-38 49,-37 49,18-49,1 0,0 0,-1 25,-18 25,0-26,19-24,-1 0,20 0,-20 0,1 0,-1 0,1 0,18 0,0 0,1 0,-1 0,-18-24,55-26,-37 25,19 0,-37 25,18 0,19 0,-19 0,-19-49,1 49,18 0,0 0,-37-25</inkml:trace>
  <inkml:trace contextRef="#ctx0" brushRef="#br0" timeOffset="265553.0249">16836 14740,'0'24,"37"-24,19 0,56 0,18 0,-37 0,-37 0,18 0,1 0,-1 0,38 0,-56 0,-38-24,1 24,18 0,-18 0,-1 0,1 0,-1 0,1 0,0 0,18 0,-19 0,1 0,0 0,-1 0,1 0,18 0,-18 0,-1 0,38 0,-19-25,-18 25,-1 0,20 0,-20 0,1 0,18 0,-18 0</inkml:trace>
  <inkml:trace contextRef="#ctx0" brushRef="#br0" timeOffset="274408.1672">6921 15881,'18'-75,"1"26,-1 49,-36 24,-1 26,94-50,73 0,-92 0,0 0,37 25,-37-25,0 0,-19 0,-19 0,1 0,0 0,18 0,-19 0,1 0,0 0,18 0,-19 0,1 0,0 0,-1 0,19 0,-18 0,0 0,-1 0,1 0,18 0,-18 0,-1 0,20 0,-20-25,19 25,-18 0,0 0,-1 0,1 0,18-25,-18 25,-1 0,19 0,-18 0,18 0,-18 0,-1 0,1 0,0 0,-1 0,1 0,-1 0,20 0,-20 0,1 0,-1 0,1 0,0 0,-1 0,1 0,-1 0,1 0,18 0,-18 0,18 0,-18 0,18 0,-19 0,1 0,0 0,-1 0,1 0,18 0,-18 0,18 0,-19 0,1 0,0 0,-1 0,1 0,0 0,18 0,-19 0,1 0,0 0,-1 0,1 0,18 0,0-25,-18 25,18 0,0-24,-18 24,18 0,0 0,-18 0,-1-25,1 25,0 0,-1 0,-18-25,19 25</inkml:trace>
  <inkml:trace contextRef="#ctx0" brushRef="#br0" timeOffset="288248.546">16650 17170,'19'0,"-38"50,1-25,18 0,18-25,1 0,-1 24,1-24,0 0,-1 0,1 0,-1 0,-18 25,38-25,-20 0,1 0,-1 0,1 0,0 0,18 0,-19 0,1 0,0 0,-1 0,1 0,-1 0,1 0,18 0,-18 0,-1 0,1 0,0 0,-1 0,1 0,-1 0,20 0,-1 0,-19 0,1 0,0 0,-1 0,1 0,-1 0,20 0,-20 0,20 0,-20 0,1 0,-1 0,1 25,-19 0,19-25,18 0,0 0,-18 0,-1 0,1 0,-1 0,1 0,18 0,0 0,1 0,-1 0,0 0,0 0,-18 0,-1 0,1 0,0 0,18 0,-19 0,1 0,0 0,18 0,0 0,-18 0,-1 0,1 0,-1 0,1 0,18 0,-18 0,-1 0,1 0,0 0,-1 0,1 0,18-25,-18 25,-1-25,1 25,0 0,18 0,-19-25</inkml:trace>
  <inkml:trace contextRef="#ctx0" brushRef="#br0" timeOffset="292848.4867">18938 10672,'0'-50,"19"25,0 1,36-1,-55 0,19 25,0 0,-1 0,1 0,-1 0,1 0,0 25,-19 0,18 24,38 50,-19-24,0-1,-18-24,0-25,-19-1,18 1,-18 0,19-25,-19 50,0-26,0 1,0 0,0 0,0 0,0 0,0-1,0 1,0 0,0 25,0-1,0 1,0-25,0-1,0 26,-19 24,19-24,0-25,0 0,0 24,0 26,0-51,0 26,0-25,0 24,0 26,0-1,19-24,-1-1,1 1,0 0,-1-1,19 1,-18-50,-19 49,19-24,-1 0,-18 0,19 0,-1 0,1 24,18-24,-18 0,0 49,36 1,-36-26,18 1,-18 24,18-24,-37-1,37 1,-18-25,18 0,-37-1,19 1,-1 0,19-25,-37 25,19-25,-19 25,19-25,18 0,-19 24,20 1,-20-25,1 0,-1 0,20 0,-57 25,0-25,-18 0,37 25,-18-25,18 49,-19-24,0 0,19 25,-18-50,18 24,-19 51,19-26,0-24,0 0,0 0,-18 0,18 0,0 24,-19 26,19-51,0 26,-19-25,19 0,0 24,-18-49,18 25,0 0,-19 0,19 24,0 1,0-1,-18 26,18-26,-19 1,19 24,0-24,0 0,0-26,0 51,0-50,0 24,0 26,0-51,0 1,0 0,0 25,0-26,0 1,0 0,0 50,0-1,0 0,0-24,0 24,19 1,-1-26,-18 1,0 24,19-24,-19 24,0-24,0 0,0-1,0-24,0 25,0-1,0 1,0 24,0-24,0-1,0 1,0 0,0-1,0 26,0-26,0 1,0-25,0 0,0-1,0 1,0 0,0 0,0 0,0-1,-19 51,1-26,-1-24,19 0,-37 0,18-25,1 25,-1-25,-18 49,0-24,-1 25,1-26,19 1,-1 0,-18-25,18 0,-18 0,18 0,1 0,-1 0,0 0,1 0,-1-25</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5:37:40.494"/>
    </inkml:context>
    <inkml:brush xml:id="br0">
      <inkml:brushProperty name="width" value="0.05292" units="cm"/>
      <inkml:brushProperty name="height" value="0.05292" units="cm"/>
      <inkml:brushProperty name="color" value="#FF0000"/>
    </inkml:brush>
  </inkml:definitions>
  <inkml:trace contextRef="#ctx0" brushRef="#br0">11757 5488,'0'-25,"0"0,19 25,-19-24,74 24,-36 0,17 0,1-25,37 0,-37 25,0 0,74-25,-93 25,56 0,-55 0,-1 0,19 0,-38 0,1 0,-1 0,1 0,0 0,-1 0,19 0,19 0,-19 0,1 0,17 0,-17 0,36 0,-18 0,-19 0,19 0,18 0,-18 0,-37 0,-1 0,38 0,0 0,-37 0,-1 0,1 25,-1-25,1 0,-19 25,19-25,-19 25,18-25,1 24,18 1,-18 0,-19 0,0 0,0-1,18 1,-18 0,19 25,-19-26,0 1,18 25,-18 24,19-24,-19-25,0 24,0 1,0-1,0 1,0-25,0-1,0 1,0 0,0 25,0-26,0 26,0 0,-19-26,1 1,18 0,-19-25,1 25,-1 24,0-49,19 25,-18-25,-1 25,1-25,-20 25,20 24,-19-49,-1 0,20 0,-38 0,0 25,-18-25,18 25,0-25,0 0,-37 0,37 0,1 0,17 0,1 0,-19 0,19 0,0 0,0 0,18 0,1 0,-1 0,0 0,1 0,-19 0,-1 0,20 0,-1 0,-18 0,18 0,1 0,-1 0,1 0,-1 0,0 0,1 0,-1 0,1 0,-20 0,20 0,-1 0,-18 0,0 25,-1-25,20 0,-1 0,-37 0,38 0,-1 0,1 0,-1 0,0 0,1 0,-1 0,1 0,-20 0,20 0,-1 0,19-25,-18 0,18 0,0 1,0-1,0-25,-19 25,19 1,0-1,0 0,0 0,-19 0,19 1,0-1,0 0,0 0,0 0,0 1,0-1,0 0,0 0,0 0,0-24,0-1,0 25,0 1,19-1,-19 0,0 0,0 1,0-1,19 0,-19 0,18 25,1-49,-1 24,-18 0,0 0,0 0,19 25,-19-49,0 24,0 0,0 0,0 1</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5:38:20.0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0C0C0C"/>
    </inkml:brush>
  </inkml:definitions>
  <inkml:trace contextRef="#ctx0" brushRef="#br0">5283 2089,'38'0,"36"0,0 25,38 0,55-25,-55 25,37-25,-56 25,-37-25,55 0,-73 0,36 0,-18 0,-19 0,56 0,-37 0,-19 0,0 0,0 0,-18 0,0 0,-1 0,1 0,18 0,-18 0,18 0,0 0,0 0,1 0,17 0,20 0,-19 0,-1 0,1 0,0 0,18 0,-36 0,-1 0,37 0,19 0,-18 0,36 0,-36 0,-19 0,-19 0,-19 0,1 0,0 0,-1 0,1 0,18 0,-18 0,-1 0,19 0,-18 0,0 0,-1 0,38 0,-19-25,0 25,-18 0,0 0,18 0,-19 0,1 0,37 0,-19 0,0 0,38 0,18-25,-38 25,1 0,0 0,-37 0,18 0,-18 0,18 0,0 0,-18 0,55 0,38-50,-19 50,0-24,0 24,-19 0,-18 0,0 0,-19 0,0 0,-18 0,-1 0,1-25,-1 25,1 0,18 0,-18 0,0 0,-1 0,1 0,-1 0,1 0,0 0,-1 0</inkml:trace>
  <inkml:trace contextRef="#ctx0" brushRef="#br0" timeOffset="15458.8424">967 2189,'19'0,"0"0,-1 0,1 0,-1 0,1 0,0 0,36 0,1 0,-19 0,19 0,-19 0,19 0,-19 0,-18 0,37 0,-38 0,38 0,19 0,-57 0,38 24,-37-24,18 0,0 0,19 0,-37 0,18 0,-19 0,20 0,17 0,1 25,0-25,-19 0,38 25,-38-25,0 0,37 0,-18 25,0-25,-19 0,0 0,19 0,-18 0,-1 0,-19 0,1 0,0 0,18 0,-19 0,38 0,-19 0,38 25,-38-25,0 0,19 0,0 0,-19 0,0 0,38 0,-20 0,20 0,-1 0,-37 0,1 0,-20 0,1 0,-1 0,1 0,0 0,-1 0,1 0,0 0,18 0,-19 0,1 0,0 0,18 0,-19 0,1 0,18 0,-18 0,-1 0,1 0,18 0,-18 0,-1 0,1 0,0 0,18 0,0 0,0 0,-18 0,18 0,-18 0,18 0,0 0,0 0,0 0,-18 0,0 0,-1 0,1 0,-1 0,1 0,18 0,-18 0,18 0,-18 0,-1 0</inkml:trace>
  <inkml:trace contextRef="#ctx0" brushRef="#br0" timeOffset="29879.5694">2660 4843,'19'0,"0"0,-1 0,19 0,1 0,17 0,20 0,-1 0,-18 0,37 0,-37 0,-19 0,-18 0,-1 0,1 0,-1 0,38 0,-19 0,-18 0,0 0,36 0,-36 0,18 0,-18 0,-1 0,20 0,-1 0,19 0,0 0,-1 0,-17 0,-1 0,19 0,18 0,-18 0,18 0,-18 0,18 0,-18 0,19 0,-20 0,1 0,-19 0,-18 0,0 0,18 0,0 0,19 0,-19 0,0 0,19 0,-19 0,19 0,-19 0,1 0,-1 0,0 0,19 0,0 0,18 0,0 0,19 0,0-50,0 50,-37 0,0 0,-37 0,18 0,-18 0,-1 0,1 0,18 0,19 0,18 0,-37 0,1 0,36 0,-18 0,-19 0,19 0,0 0,37-25,-38 1,1 24,37 0,-37-25,-37 25,18 0,37 0,-36 0,-1 0,19 0,18-25,-37 25,19 0,-19 0,-18 0,-1 0,1 0,0 0,18 0,0 0,0 0,19 0,-37 0,-1 0,1 0,-1 0,20 0,-20 0,1 0,-1 0,1 0,18 0,0 0,38 0,-19 0,-1 0,-17 0,-20 0,1 0,0 0,-1 0,1 0,-1 0,20 0,-1 0,0 0,37 0,-55 0,18 0,19-25,-19 25,0 0,19-25,-37 25,-1 0,20 0,-1 0,0 0,19 0,-19 0,0 0,0 0,19 0,-37 0,-1 0,1 0,0 0,-1 0,1 0,-1 0,1 0,18 0,-18 0,0 0,18 0,-19 0,38 0,-19 0,1 0,17 0,-36 0,0 0,-1 0,1 0,-1 0,1 0,0 0,-1 0,1 0,-1 0,20 0,-20 0,19 0,-18 0</inkml:trace>
  <inkml:trace contextRef="#ctx0" brushRef="#br0" timeOffset="42121.6146">21468 3230,'0'25,"0"0,0 0,0 0,-18-1,18 26,-19-25,19 0,-18-25,18 24,0 1,0 0,-19 0,19 0,0 0,-19-25,1 24,18 1,0 0,-19 0,19 0,-18-25,18 24,-19-24,19 25,0 0,-19 0,-18 24,37-24,-18 0,18 0,-19 0,0-1,19 26,-18-25,-1 24,1-24,18 25,-19-25,19-1,-37 1,18 0,19 0,0 0,-18-1,18 1,-19 0</inkml:trace>
  <inkml:trace contextRef="#ctx0" brushRef="#br1" timeOffset="72890.4055">21078 4495,'-19'-24,"1"-1,36 25,1 25,-1-25,-18 24,0 1,19 0,0-25,-19 25,18 0,-18 0,19-25,-1 24,-18 1,19 0,-19 0,19-25,-19 25,18-25,1 49,-1-49,-18 25,19-25,0 25,-19 0,18-25,-18 24,19 1,-1 0,1-25,-19 25,19-25,-1 25,1-1,-1-24,1 50,0-25,-1-25,19 25,-37-1,19-24,0 25,-19 0,18 0,1-25,-1 0,1 0,0 25,-1-1,1 1,0 0,-1 0,1-25,18 25,-37-1,19-24,18 0,-37 25,18-25,-18 50,38-50,-20 25,1-25</inkml:trace>
  <inkml:trace contextRef="#ctx0" brushRef="#br1" timeOffset="74957.574">21971 5488,'18'0,"1"0,18 0,-18 0,18 0,0 0,-18 0,18 0,19 0,-19 0,0 0,-18 0,-1 0,20 0,-20 0,38 0,-19 0,-18 0,-1 0,1 0,18-25,-18 25,18 0,-18 0,-1 0,1 0,-1 0,1 0,0 0,-1 0,1 0,37 0,-38 0,20 0,-20 0,1 0,-1 0,20 0,17 0,-36 0,18 0,0 0,1 0,-1 0,19 0,-19 0,0 0,0 0,-18 0,-1 0,1 0,0 0,-1 0,1 0,-1 0,1 0,0 0,-1 0,19 0,-18 0,18 0,-18 0,-1 0,1 0,0 0,-1 0,1 0,-1 0,1 0,0 0,-1 0</inkml:trace>
  <inkml:trace contextRef="#ctx0" brushRef="#br1" timeOffset="76052.1076">22213 4992,'0'24,"0"1,0 0,0 0,0 0,0-1,0 1,0 0,0 0,0 49,0-49,0 0,0 0</inkml:trace>
  <inkml:trace contextRef="#ctx0" brushRef="#br1" timeOffset="77517.7344">22213 5016,'0'-24,"18"48,-18 1,19-25,-19 25,18-25,-18 25,19-25,-19 25,0-1,19 1,18 0,-19-25,1 0,0-25,-1 25,1-25,-19 1,18-1,1 0,-19 0,0 0,19 25,-19 25,0 0,0 25,0-1,0 26,0-26,0 1,0-1,0 1,0-25,0 0,0-1</inkml:trace>
  <inkml:trace contextRef="#ctx0" brushRef="#br1" timeOffset="79299.5745">22640 5066,'0'-25,"19"50,-19 0,0 24,0 1,19-25,-19 0,0-1,0 1,0 0,0 25,0-26,18-24,-18 25,19-25,-19-25,0 1,0-26,0 25,0 0,0-24,18-1,1 25,-19 1,0-1,19 0,-1 0,1 25,0 0,-1 0,1 0,18 0,-18 0,-1 0,1 0,-19 50,0-25,0-1,0 1,0 0,0 49,0-24,0 0,18-26,-18 1</inkml:trace>
  <inkml:trace contextRef="#ctx0" brushRef="#br1" timeOffset="87441.5966">21041 4347,'0'-25,"-19"25,0 0,1 0,18 49,0-24,0 0,0 0,0 0,18-1,1-24,0 0,-1 0,1 0,-1 0,20 0,-20 0,1 0,-19-24,0-1,0 0,-19 25,19-25,-37 0,37 1,-19 24,1 0,-1 0,19 24,0 1,0 0,0 0,0 0,0-1,0 1,19-25,18 0,-18 0,-1 0,1 0,-19-25,0 1,0-1,0 0,0 0,0 0,0 1,0-1,-19 25,-18 0,18 0,1 0,-1 0,1 0,-1 0,19 49,0-24,0 0,0 0,19 0,-1-25,1 0,-1 0,1 0,0 0,-19-25,18 25,-18-25,0 0,0 0,-18 25,-1 0,0 0</inkml:trace>
  <inkml:trace contextRef="#ctx0" brushRef="#br1" timeOffset="90383.6044">21078 4421,'18'0,"1"0,0 0,-19 25,18-25,1 0</inkml:trace>
  <inkml:trace contextRef="#ctx0" brushRef="#br0" timeOffset="125265.6378">23887 5488,'19'0,"-1"0,1 0,-1 0,1 0,0 0,-1 0,1 0,-1 0,20 0,-20 0,19 0,-18 0,0 0,-1 0,1 0</inkml:trace>
  <inkml:trace contextRef="#ctx0" brushRef="#br2" timeOffset="191811.8565">24408 3230,'0'25,"18"0,-18 0,19 0,0 24,-1-24,1 25,-1-26,1 51,18-25,-18-26,-1 1,1 0,-19 0,19 0,-1 24,-18-24,19 0,-1 0,-18-1,19 1,-19 0,19 25,-1-26,19 1,-18 25,-19-25,0-1,19-24,-19 25,18-25,-18 25,19 0,0 24,-19-24,37 25,-19-1,1-24,-19 0,19-25,-1 25,-18 24,19-24,-1 25,-18-25,19 49,0-49,-19 0,18 0,-18-1,19 1</inkml:trace>
  <inkml:trace contextRef="#ctx0" brushRef="#br2" timeOffset="194050.1313">24240 5512,'0'-24,"0"-1,19 25,0-25,-19 0,18 25,1-25,-1-24,1 49,-19-25,37 0,0-24,-18 49,0-50,18 50,0-50,-18 50,18-24,-19-26,1 50,18-25,-37 0,19 1,18-1,-18 0,18 0,-37 0,18 25,20-24,-20 24,1-25,0 0,-19 0,18 25,1 0,-1-25,-18 1,19 24,0 0,-1 0,1-25,18 25,-37-25,19 0,-1 0,1 25</inkml:trace>
  <inkml:trace contextRef="#ctx0" brushRef="#br2" timeOffset="198016.3776">25096 4570,'-18'0,"18"25,0 0,0-1,0 1,-19 0,19 0,0 0,0-1,0 1,19-25,-1 25,1-25,-1 0,1 0,0 0,-1 0,1-25,-19 0,0 1,0-1,0 0,0 0,0 0,-19 1,1 24,-1 0,0 0,1 0,18 24,0 1,-19 0,19 25,0 24,0-49,0 0,0-1,0 26,0-25,19-25,-1 0,1 0,0 0,-1-25,38 0,-37-24,-1 49,-18-25,0-25,0 25,0 1,0-1,-18 25,-1 0,19-25,-19 25,1-25,-1 25,1 0,-1 0,19 25,0 0,0 0,0-1,0 1,0 0,0 0,19 0,-1-25,1 0,-1 0,1 0,0 0,-1 0,-18-25,0 0,0 0,-18 25,-1 0,0 0,1 0,18 25,-19 0,19 0,-18-25,18 24,0 1,0 0,0 0,0 0,37-25,0 0,-18 0,-1 0,-18-25</inkml:trace>
  <inkml:trace contextRef="#ctx0" brushRef="#br2" timeOffset="199690.154">24705 5562,'-18'-25,"-1"25,1 0,-20 0,1 0,0 0,18 0,1 25,18 0,-19-25,19 25,0 0,-18-1,-1 26,19-25,0 0,0-1,0 1,0 0,0 0,0 0,19-25,-1 0,1 0,-1 0,1 0,0 0,-1 0,19 0,1 0,-20 0,1 0</inkml:trace>
  <inkml:trace contextRef="#ctx0" brushRef="#br2" timeOffset="201766.3734">24892 5736,'-19'0,"19"-25,-19 25,1 0,-1 0,0 0,1 0,18 25,0 0,0-1,0 1,0 0,0 0,18 0,1-1,0-24,-1 0,1 0,0 0,-1 0,1 0,-1 0,-18-24,19-26,-19 0,19 50,-19-24,0-26,0 25,-19 25,19-25,-19 25,1 0,-1 0,1 0,-20 50,38-25,-18-25</inkml:trace>
  <inkml:trace contextRef="#ctx0" brushRef="#br2" timeOffset="202873.5901">25059 5562,'-19'0,"19"25,0 0,0 0,0-1,0 26,0-25,0 0,0-1,0 1,0 0,0 0,0 0,0-1,0 1,0 0,0 0,19-25,-19-25</inkml:trace>
  <inkml:trace contextRef="#ctx0" brushRef="#br2" timeOffset="205189.7393">25282 5512,'19'0,"-19"25,0 0,0 0,0 0,0 0,0 24,0-24,0 25,0-26,0 1,0 0,0 0,0 0,0-1,18 1,-18-50,0-24,-18 24,18 0,0 0,-37 1,37-1,-19 25,0 0,1-25,-1 25,1 0,-1 0,0 0,19 25,0 0,0-1,0 1,0 0,0 0,0 0,0-1,0 1,0 0,0 0,19 0,0-25,18 0,-19 0,20 0,-20 0,1 0,-1 0,1 0,-19-25,19 0,-19 0,18 25,-18-49</inkml:trace>
  <inkml:trace contextRef="#ctx0" brushRef="#br2" timeOffset="209423.8536">19999 3925,'18'-25,"1"50,-19 25,0-1,0 26,19-51,-1 26,-18-25,0 24,0-24,0 25,0-25,0-1,0 1,0 0,0 0,19-25,-1 0,1 0,0 0</inkml:trace>
  <inkml:trace contextRef="#ctx0" brushRef="#br2" timeOffset="210274.8005">20259 3975,'0'24,"0"1,0 25,0 49,19-25,-19 26,0-51,0-24,0 25,0-26,0 1,0 0,0 0</inkml:trace>
  <inkml:trace contextRef="#ctx0" brushRef="#br2" timeOffset="211128.0594">20110 4272,'19'0,"18"0,-18 0,-1 25,1-25,18 0,-18 0,18 0,-18 0,-1 25</inkml:trace>
  <inkml:trace contextRef="#ctx0" brushRef="#br2" timeOffset="212789.7138">20482 4148,'-18'25,"18"0,0 0,0-1,0 1,0 0,0 25,0-26,0 1,0 0,0 25,0-26,0 1,0 0,18 0,1-25,18 0,0 0,-18 0,0 0,-1 0,1 0,0 0,-1 0,1-25,-19 0,0-24,-19 24,1 0,18 0,-19 0,0 1,19-1,-18 25,18-25,-19 25,19-25,-37 0,18 25,1 0,-1 0</inkml:trace>
  <inkml:trace contextRef="#ctx0" brushRef="#br2" timeOffset="213585.4892">20631 4123,'0'-24,"38"24,-20 0,57 0,-20 0,1 0,-19 0,19 0,-19 0,-18 0,18 0,0 0,-55 0</inkml:trace>
  <inkml:trace contextRef="#ctx0" brushRef="#br2" timeOffset="214562.6241">20873 4099,'-18'0,"18"24,0 51,0-1,0-24,0-25,0 24,-19-24,19 25,0-26,0 1,-19 0,19 25,-18-1,18-24,0-50</inkml:trace>
  <inkml:trace contextRef="#ctx0" brushRef="#br2" timeOffset="222576.8517">24259 6430,'0'-25,"0"1,19 24,-1 0,19 0,1 0,-1 0,-19 0,1 0,0 0,18 0,0 0,-18 0,-1 0,1 0,-1 0</inkml:trace>
  <inkml:trace contextRef="#ctx0" brushRef="#br2" timeOffset="223399.613">24482 6430,'0'50,"0"-25,0 49,0-24,0 49,0-49,0-1,0 26,0-51</inkml:trace>
  <inkml:trace contextRef="#ctx0" brushRef="#br2" timeOffset="225168.5915">24687 6926,'0'-24,"0"-1,0 0,-19 25,1 0,-1 0,19 25,-19 24,19-24,0 0,0 25,0-26,0 1,0 0,0 0,0 0,0-1,0 1,19-25,0 0,-1 0,1 0,-1 0,1 0,0 0,-1 0,-18-25,19 25,-1-49,1 24,-19 0,0 0,0 1,0-1,0 0,0 0,0 0,0 1,-19 24,1-25,18 0,-19 25,1 0,-1 0,0 0,1 0,-1 0,1 0,-1 25,19 0</inkml:trace>
  <inkml:trace contextRef="#ctx0" brushRef="#br2" timeOffset="234505.8317">19031 3950,'0'-25,"19"25,-19-25,19 25,36 0,-17 0,-1 0,56-25,-37-24,-1 49,-17-25,-1 25,-19 0,20 0,-20 0,1 0,-1 0</inkml:trace>
  <inkml:trace contextRef="#ctx0" brushRef="#br2" timeOffset="236014.2178">19403 3925,'0'25,"0"0,0-1,0 1,0 25,0-25,0-1,0 1,0 0,0 25,0-26,0 1,0 0,0 25,0-26,0 1,0 0,0 0,0 0,0-1,0 1</inkml:trace>
  <inkml:trace contextRef="#ctx0" brushRef="#br3" timeOffset="262388.727">21506 3305,'18'0,"1"0,-1 0,1 0,0 0,-1 0,1 0,18 0,0-25,-18 25,0 0,-1 0,1 0,-1 0,1 0,0 0,-1 0,1 0,-1 0,20 0,-1 0,0 0,19 0,-19 0,-18 0,-1 0,1 0,-1 0,1 0,18 0,-18 0,-1 0,1 0,0 0,-1 0,1 0,-1 0,1 0,0 0,18 0,-19 0,1 0,0 0,-1 25,1-25,-1 0,1 0,0 0,18 0,-19 0,-18-25,0 0,0 0,0 1,19-51,-19 50,0 1,0-1,0-25,0 25,19 1,-19-1,0 0,0 0,0 0,0 1,0-1,0 0,18 25,1 0,-1 0,1 0,0 0,-1 0,20 0,-1 0,-19 0,1 0,0 0,-1 0,1 0,-19 25,37-25,-18 0,-1 0,1 0,-1 0,1 25,0-25,-1 0,1 0,18 0,-18 0,-1 0,1 0,-1 0,1 0,0 0,-1 24</inkml:trace>
  <inkml:trace contextRef="#ctx0" brushRef="#br3" timeOffset="264794.3636">23775 2462,'-18'0,"-1"0,0 0,1 0,-19 0,18 0,-37 0,38 0,-1 0,0 0,-18 24,19-24,-20 0,20 0,-1 25,1 0,-1-25,0 25,1 24,18-24,-19 0,19 0,0 0,0-1,0 1,0 0,0 0,0 0,0-1,0 1,0 0,0 0,0 0,19-25,-19 24,18-24,-18 25,38-25,-20 25,19-25,1 0,-20 0,1 0,-1 25,20-25,-20 0,19 0,-18 0,0 0,-1 0,1 0,-1 0,20 0,-20 0,1 0,-1 0,1 0,-19-25,19 0,-1 0,1 1,-19-1,19-25,-19 25,0 1,0-1,0 0,0 0,0 0,0 1,0-1,0 0,0-25,-19 26,0 24,19-25,-18 25,18-25,-19 25,0 0,19-25,-37 25,37-25,-18 1,-1 24,19 24</inkml:trace>
  <inkml:trace contextRef="#ctx0" brushRef="#br3" timeOffset="267410.3082">23496 2610,'0'25,"0"0,0 0,0 0,19-1,-1 1,1 0,0 0,-1 0,1-1,-1 1,-18 0,19-25,0 0,-19-25,0 0,0 1,0-26,18 25,1 25,-19-25,0 1,0-1,18-25,1 50,0-25,-19 1,18-1,1 25,-19-25,-19 25,1 50</inkml:trace>
  <inkml:trace contextRef="#ctx0" brushRef="#br3" timeOffset="269551.8371">23961 2858,'19'0,"18"0,0 0,-18 0,55 0,-18 0,0 0,0 0,-19 0,0 0,0 0,-18 0,0 0,-1 0</inkml:trace>
  <inkml:trace contextRef="#ctx0" brushRef="#br3" timeOffset="270823.9683">24482 2858,'0'25,"0"0,0 0,0 0,0-1,0 1,0 25,0-25,0-1,0 1,0 0,0 0,0 24,0-24,0 0,0 0,0 0,0 24,0-24,0 25,19-26,-1 1</inkml:trace>
  <inkml:trace contextRef="#ctx0" brushRef="#br3" timeOffset="282343.5062">21524 7770,'19'0,"-1"0,-18 25,19-1,-19 1,0 50,37-51,-37 26,19-25,-19 24,18 1,1 0,-19-26,0 1,0 25,19-25,-1-1,-18 1,19-25,0 0,-1 0,1 0,-1-25,1-24,37-50,-38 49,20-74,-38 25,37 0,-19 24,20 1,-38 24,18 25,1-49</inkml:trace>
  <inkml:trace contextRef="#ctx0" brushRef="#br3" timeOffset="284406.0296">22901 7596,'-19'0,"19"25,0 24,-18-24,18 25,-37 24,37-49,0 0,-38 25,38-1,0-24,-37 0,37 0,-19-25,1 24,-1 1,19 0,-18-25,-1 25,0-25,1 25,-1-25,1 24,-1-24,0 25,1-25,-1 25,1-25,-1 0,0 0,1 0,-1 0,1 0,-1-25,19 0,0 1,0-26,-37-24,37 49,0-50,0 26,0 24,0 0,0-24,0 24,0 0,18 0,1 0,0 25,18 0,-19 25,1 0,0 0,18 24,-19-24,1 25,-19-1,0 26,37-26,-37 26,19-50,-1 24,-18-24,0 0,19 0,0-1,-19 1,18 25,1-25,-19-1,18-24,1 25,-19 0</inkml:trace>
  <inkml:trace contextRef="#ctx0" brushRef="#br3" timeOffset="286317.5798">23106 7695,'18'0,"1"0,-1 0,1 0,0 0,18 0,-19 0,38 0,-37 0,-1 0,20 0,-20 0,1 0,-1 0,1 0</inkml:trace>
  <inkml:trace contextRef="#ctx0" brushRef="#br3" timeOffset="287263.9158">23347 7795,'0'24,"0"1,0 0,0 0,0 49,-18-74,18 50,0-25,0 49,0-49,-19 24,19 1,0-25,0 0,0-1,-18 1,18 0,0 0</inkml:trace>
  <inkml:trace contextRef="#ctx0" brushRef="#br3" timeOffset="288163.7292">23161 8415,'38'0,"-20"0,1 0,18 0,0 0,0 0,-18 0,0 0,-1 0,1 0,-1 0,1 0,0 0,-1 0,1 0,-1 0</inkml:trace>
  <inkml:trace contextRef="#ctx0" brushRef="#br3" timeOffset="291009.8718">24017 7745,'0'50,"0"-26,-18 26,18 0,0-26,-19 1,0-25,1 25,18 0,0 0,-37-1,37 1,-19 25,19-25,-37 24,18-24,19 0,-19 0,1-25,-1 24,1-24,-1 0,0 0,19-24,-18-1,18 0,0-25,0 26,0-1,0-25,0 25,0 1,0-26,0 25,0 0,0 1,18 24,1 0,18 24,-18 1,-1-25,1 50,18-1,-37-24,38-25,-38 25,18-25,-18 25,19-25,-1 25,1-1,-19 1,0 0,0 0,19-25,-1 49,-18 1,0-25,0 0,19-1,-19 26,18-50,1 25</inkml:trace>
  <inkml:trace contextRef="#ctx0" brushRef="#br3" timeOffset="292756.5459">24185 8191,'0'25,"0"0,18-25,1-25,18-24,-18-1,-1-49,19 49,1 1,-20-1,1 50,-19-25,18 0,1 25,0 0,-19 50,0 0,0-26,18 26,-18 24,0-49,0 50,0-26,0-24,0 0,0 0,0-1,0 26,19-25,-56-25,-1 0,1 0,19 0,-1-25,0 25,1 0,-1 0,1 0,-1-25,0 25,1 0,-1 0,1 0</inkml:trace>
  <inkml:trace contextRef="#ctx0" brushRef="#br3" timeOffset="293842.3355">24631 7720,'19'25,"-1"-25,19 0,1 0,-1 0,0 0,38 0,-20 0,-17 0,-20 0,19 0,-18 0,0 25,-57 24</inkml:trace>
  <inkml:trace contextRef="#ctx0" brushRef="#br3" timeOffset="295150.3408">24817 7795,'0'24,"0"26,0-25,0 0,0 24,0-24,0 25,0-26,0 51,0-50,-19 24,19 26,-18-51,18 1,0 0,0 25,-19-50,19 24,0 1,0 0,0 0,0 0,0-1,-18-24,-1-74</inkml:trace>
  <inkml:trace contextRef="#ctx0" brushRef="#br3" timeOffset="296681.7504">24259 8241,'-19'25,"1"0,-1-1,19 1</inkml:trace>
  <inkml:trace contextRef="#ctx0" brushRef="#br3" timeOffset="303530.3399">21599 9655,'0'-25,"18"25,1-25,-1 25,20 0,-20 0,1 25,-19 0,19 0,-1-25,-18 24,19-24,-19 25,18-25,-18 50,0-25,19-1,-19 1,19 0,-19 0,0 0,0 0,18-1,1 1,-1 0,-18 0,19-25,-19-25,0 0,0 0,0-49,19 49,-19 0,0 0,18-24,-18-1,0 25,0 1,0-26,0-24,0 49,19-25,-19 25,18 1,-18-1</inkml:trace>
  <inkml:trace contextRef="#ctx0" brushRef="#br3" timeOffset="305252.4098">22101 10002,'-19'0,"1"0,-1 0,1 0,-1 0,19 25,-37 0,37 0,-19-1,19 1,-18 25,18 24,0-49,0 25,-19-26,19 1,-19 0,19 0,0 24,19-49,0 0,-1 0,19 0,38 0,-57 0,20 0,-20-24,1-1,-1 0,1-25,0 50,-19-24,18-1,1 0,-1 0,-18 0,0 1,0-1,0 0,-18 0,-1-24,1 49,-1 0,-18-25,0 0,18 25,0 0</inkml:trace>
  <inkml:trace contextRef="#ctx0" brushRef="#br3" timeOffset="305901.4331">22306 9680,'0'-25,"18"25,1 0,-1 0,38 0,37 0,-37 0,18 0,-18 0,0 0,-19 0,-18 0,0 0,-19 25,-19-25</inkml:trace>
  <inkml:trace contextRef="#ctx0" brushRef="#br3" timeOffset="306660.7933">22361 9953,'0'24,"0"1,38-25,-1 0,-19 0,20 0,-1 0,0 0,0 0,0 25,-18-25,0 0,-1 0,1 0,-1 25,1-25,18 0,-18 0,0 0,-19 25</inkml:trace>
  <inkml:trace contextRef="#ctx0" brushRef="#br3" timeOffset="308582.4078">23515 9432,'0'24,"-19"51,1-26,-38 51,19-51,-1 50,1-49,19-25,-1 0,0 24,1-49,18 25,-19-25,1 25,-1 0,0 0,19-1,-18-24,-1 0,1 0,18-49,0 24,0-25,0 26,0-1,0 0,0 0,0 0,0 0,0-24,0 24,18 0,-18 0,19 1,-1 24,1 0,0 0,-1 0,1 24,-1-24,1 25,0-25,-1 25,1 0,-1-25,-18 25,38 24,-20 1,-18-25,19 24,-19 1,18-25,-18 0,0-1,0 1,19-25,-19 25,19-25,-19 50,18-50,-18 24</inkml:trace>
  <inkml:trace contextRef="#ctx0" brushRef="#br3" timeOffset="310620.3508">23664 9853,'37'-25,"-19"-24,20-1,17-24,-36 49,37-25,-37 1,-1 24,1 25,-1-50,1 50,18-49,-18 24,18 0,-37 0,19 25,-19 50,0 0,0 24,0 0,0-24,0 74,0-74,0-1,0-24,0 25,0-25,0 24,18-49,-18 25,-18-25,-1 0,0 0,-18 0,19 0,-1 0,0 0,1 0,-38 0,37-25,-37 25,38 0,-19 0,37-25,-19 25,0 0,1 0,-1 0,1 0,18-24,-19-1,0 25,1-25</inkml:trace>
  <inkml:trace contextRef="#ctx0" brushRef="#br3" timeOffset="311658.3426">24278 9531,'0'-25,"18"25,19 0,19 0,19 0,-20 0,57-50,-38 26,1-1,-57 25,20 0,18-25,-38 25,1 0,-38 0</inkml:trace>
  <inkml:trace contextRef="#ctx0" brushRef="#br3" timeOffset="312721.3997">24631 9531,'-19'25,"19"-1,0 1,0 0,0 25,0 24,0-49,0 0,0 24,0-24,0 0,0 0,0 0,0 24,0-24,0 0,0 0,0-1,0 1,0 0,0 0,-18-25,-1-25,19-25</inkml:trace>
  <inkml:trace contextRef="#ctx0" brushRef="#br3" timeOffset="315620.0957">24333 9531,'19'0,"0"0,-1 0,19 0,1 0,-20 0,1 0,-1 0,1 0,0 0,-1 0,1 0,-1 0,1 0,0 0,-1 0,1 0,-1 0,20 0,-20 0,1 0,-1-25,1 25,0 0,-1 0,1 0,-19-25,19 0,-1 25,1 0,-1-24,20-1,-57 25,0 0,1 0,-1 0,-18 0,18 0,-37 0,38 0,-1 0,1 0,-1 0,0 0,1 0,-1 0,38 0,-1 0,1 0,0 0,-1 0,1 0,18 0,-18 0,-1 0,1 0,0 0,-19 25,-19-25,-56 24,75 1,-37 0,-19 0,38 0,-1-1,-18 1,18-25,-18 0,19 0,55 0,19 0,-19 0,0 0,0-25,0 1,1 24</inkml:trace>
  <inkml:trace contextRef="#ctx0" brushRef="#br3" timeOffset="344809.3268">11497 15335,'37'0,"19"-25,37 25,37-24,19-26,56 50,-38 0,56-50,-37 50,38 0,36 0,38 0,-56 0,37 0,-56 0,-74 0,-75 0,1 0,-20 0,20 0,18 0,-37 25,18-25,0 0,-18 0,0 0,0 0,-19 0,0 0,-18 0,-1 0,1 0,0 0</inkml:trace>
  <inkml:trace contextRef="#ctx0" brushRef="#br3" timeOffset="354933.9614">5507 15484,'18'0,"1"0,37-25,-1 25,-36 0,18-25,19 25,-37 0,18 0,37-24,-36 24,17 0,1-25,0 25,0 0,-19 0,37 0,-18 0,19 0,-38 0,19 0,-19 0,37 0,-37 0,1 0,17 0,-17 0,-1 0,19 0,-38 0,20 0,-1 0,19 0,-1 0,-17 0,-20 0,38 0,0 0,37 0,-19 0,-18 0,37 0,-19 0,-36 0,17 0,38 0,-37 0,0 0,0 0,18 0,-36 0,17 0,-17 0,17 0,-17 0,-1 0,0 0,-18 0,36 0,20 0,-19 0,-19 0,37 0,1 0,-20 0,-17 0,17 0,1 0,19 0,-38 0,0 0,0 0,-18 0,0 0,36 0,-36 0,0 0,-1 0,19 0,-18 0,0 0,-1 0</inkml:trace>
  <inkml:trace contextRef="#ctx0" brushRef="#br3" timeOffset="383358.3675">23515 2759,'-19'0,"19"25,0 0,-18 24,18 1,0 0,0-26,-19 26,19-100,0 26,0-26,0 25,0-24,0 24,0 0,0 0,19 25,-19-25,0 1,0-1,0 0,37 0,-37 0,18-24,20 24,-38 0,18 25,1 0,-1 0,-18 25,0 0,19 24,0-24,-19 25,0-25,0-1,0 26,0 24,18 1,-18-50,19 24,-19-24,0 0,0 0</inkml:trace>
  <inkml:trace contextRef="#ctx0" brushRef="#br3" timeOffset="385566.1957">23496 2784,'19'0,"-1"0,20 0,-20 0,1 0,-1 0,1 0,0 0,-1 0,1 0,-1 0,1 0,-38 0,1 0,-1 0,1 25,-1-25,0 0,1 0,-19 0</inkml:trace>
  <inkml:trace contextRef="#ctx0" brushRef="#br3" timeOffset="392409.6806">22324 11292,'19'0,"18"0,0 0,-18 0,-1 0,20 0,-1 0,-19 0,38 0,-37-25,18 25,19-25,-38 25,1 0,18 0,-18 0,18 0</inkml:trace>
  <inkml:trace contextRef="#ctx0" brushRef="#br3" timeOffset="393129.6394">22733 11267,'-37'50,"37"-25,0 99,-18-50,18 75,0-75,0 1,-19-26,19-24,0 0,-19 25</inkml:trace>
  <inkml:trace contextRef="#ctx0" brushRef="#br3" timeOffset="393862.2169">22529 11987,'18'0,"1"0,18 0,-18 0,-1 0,20 0,-1 0,19 0,0 0,-38 0,1 0,-1 0,20 0</inkml:trace>
  <inkml:trace contextRef="#ctx0" brushRef="#br3" timeOffset="394870.5514">22994 11813,'19'0,"-1"0,1 25,-19-1,0 1,18-25,1 25,-19 0,0 49,0-49,0 25,0 49,19-74,-19 24,0-24,0 0,0-99,0-26,0 76,0-1,0-25,0 1,0 24,0 0,18 0,1 0,-19 0,37 1,-37-1,19 0,-1 0</inkml:trace>
  <inkml:trace contextRef="#ctx0" brushRef="#br3" timeOffset="396970.1679">23310 11937,'0'25,"0"0,0 24,0-24,0 0,19 0,-19-1,0 1,18 0,-18 0,0-50,0 0,0 0,0 1,0-1,0-25,0 25,0 1,19-26,0 50,-1 0,1 50,-1-26,-18 26,0 0,19-1,0-49,-1-74,-18 49,19 0,-19 0,18 1,1-1,0 25,-1 25,1-1,-19 1,0 50,0-51,0 1,0 0,0 0,0 24,18-24</inkml:trace>
  <inkml:trace contextRef="#ctx0" brushRef="#br3" timeOffset="398677.3437">23868 11887,'-18'0,"-1"0,0 0,1 0,-1 25,19 0,0 0,0 0,19-25,-1 0,-18 24,19-24,0 25,18 0,-37 0,19-25,-19 25,18-1,-18 1,0 25,0-25,0-1,0 1,-18-25,-20 0,20 0,-1 0,0 0,1 0,-1 0,1 0,-1 0,0 0,19-25,-55-49,55 49,-19 0</inkml:trace>
  <inkml:trace contextRef="#ctx0" brushRef="#br3" timeOffset="828245.5708">11423 1668,'0'74,"0"1,0-26,0-24,0 0,0 0,0 24,0-24,0 0,0 0,0-1,0-73,0 24,0-25,18 1,-18-1,19 50,-1-74,-18 49,0 0,0 0,0 1,19-1,-19 0,19 25,-19-25,18 25,1 0,-19 50,18 99,20-25,-1 49,0-98,0 24,-37-25,75-24,-75-25,0 0,18-25,-18-50,0 25,0-74,0 74</inkml:trace>
  <inkml:trace contextRef="#ctx0" brushRef="#br3" timeOffset="829637.3458">11478 1965,'19'0,"0"0,-1 0,19 0,1 0,-20 25,1-25</inkml:trace>
  <inkml:trace contextRef="#ctx0" brushRef="#br3" timeOffset="831948.2538">12036 1767,'0'-25,"-37"25,19 0,-1 0,0 0,1 0,-1 25,1-25,-1 25,0 0,19-1,-37 26,37-25,0 0,0-1,0 1,0 0,19-25,-1 25,-18 0,19-1,0 1,-1 0,1 25,-1-50,1 0,0 0,-1 0,1 0,-1 0,20 0,-20 24,1-24,18 0,-18 0,37 0,-38 0,1 0,-1 0</inkml:trace>
  <inkml:trace contextRef="#ctx0" brushRef="#br3" timeOffset="837578.1091">12818 1767,'0'-25,"-19"25,1 0,-1 0,0 0,1 0,-1 0,-18 50,18-1,1-24,18 0,0 25,-37-26,37 1,0 0,0 25,0-26,0 1,0 0,18-25,1 0,18 0,-18 0,-1 0,19 0,-18 0,18 0,-18 0,18 0,-18 0,-1 0,1 0,-1 0,1-25</inkml:trace>
  <inkml:trace contextRef="#ctx0" brushRef="#br3" timeOffset="839257.8332">12985 1767,'19'-25,"-1"25,-18 25,0 25,0-26,0 1,19-25,0 75,-19-51,18 1,-18 0,19 0,-1-25,1 0,-19-25,0 0,19 0,-19 1,18 24,1-25,-19 0,0 0,0 0,0 1,0-1,0 0,0 124,0-49,0 24,0-24,0-1,0 75,0-49,0-50,0-1,18-73</inkml:trace>
  <inkml:trace contextRef="#ctx0" brushRef="#br3" timeOffset="840642.3225">13339 1841,'0'25,"18"0,1 0,0 24,-1-24,1-25,-19 50,18-50,-18 25,19 24,0-49,-19 25,0 0,0 0,0-50,-19 0,19 0,0-49,0 49,0-25,0-24,0 49,19 0,-19-24,18 49,1-50,-1 1</inkml:trace>
  <inkml:trace contextRef="#ctx0" brushRef="#br3" timeOffset="842011.4948">13599 1717,'19'25,"-1"-25,1 50,0-50,-19 25,18-1,-18 1,19 0,-19 0,0 0,0-1,18 26,-18-25,0-50,0 0,0 0,0-49,0 49,0-99,19 99,-19 1,0-1,19-25,18 50,-19-49,20 24,-38 0,18 0,1 25,-1-25</inkml:trace>
  <inkml:trace contextRef="#ctx0" brushRef="#br3" timeOffset="843744.4201">13990 1866,'18'0,"1"0,18 0,0 25,-18-25,0 0,-1 0,1 0,-19-25,0 0,0 1,-19-1,1 25,-1 0,0 0,1 0,-1 0,1 0,18 25,0-1,-19-24,19 25,-19 25,19-25,0-1,-18 1,18 0,-19 0,19 0,0 24,0-24,0 0,0 0,0 24,19-24,-1-25,1 0,0 25,-1-25,1 0,-1 0,1 0,0 0,-1 0,1 0,18 0,0 0,-18-25,18 25,38 0,-38 0,37-25,-74 0,0 1</inkml:trace>
  <inkml:trace contextRef="#ctx0" brushRef="#br3" timeOffset="845181.2473">14418 1841,'0'-24,"0"48,18 1,-18 0,0 0,19 0,-19 24,0-24,0 25,0-1,0-24,0-75,0 1,0-26,0 51,0-1,37 0,0-49,-18 74,-19-25,19 0,-1 25,1 0,-1 25,-18 0,0-1,0 1,0 74,0-49,0 74,0-50,0-24,0-25,0 0</inkml:trace>
  <inkml:trace contextRef="#ctx0" brushRef="#br3" timeOffset="846323.9051">14771 1494,'19'25,"-19"25,0-26,0 26,0-25,18 24,-18 26,0-26,0 26,0-50,0 24,0-24,0 49,0-24,0-25,0 0,0-1,19 26,0-25,-1 0,1-25,-1 0,1 0,0 24,18-24,19 0,-19 0,0 0,-18 0</inkml:trace>
  <inkml:trace contextRef="#ctx0" brushRef="#br3" timeOffset="847303.0002">14753 1866,'0'-25,"37"25,-19 0,1 0,0 25,-1-25,19 0,-18 0,0 0,-1 0,1 0,-1 0,1 0,0 0,-1 0</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5:45:28.890"/>
    </inkml:context>
    <inkml:brush xml:id="br0">
      <inkml:brushProperty name="width" value="0.05292" units="cm"/>
      <inkml:brushProperty name="height" value="0.05292" units="cm"/>
      <inkml:brushProperty name="color" value="#0C0C0C"/>
    </inkml:brush>
  </inkml:definitions>
  <inkml:trace contextRef="#ctx0" brushRef="#br0">1191 1965,'18'25,"1"25,-1-26,-18 1,19 0,-19 0,0 0,19-25,-19 24,18-24,1 0,-19-24,18-1,1 25,-19-25,19 0,18 0,-19 25,-18-49,19 24,-19 0,19 1,-1 24,-18-25,19 0,-19 0,18 25,-18-25,19 25,-19-24,19-1,-1 0,1 0,0 1,-1-1,-18 0,19 25,-19-25,18 0,-18 1,19 24,0-25,-1 0</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5:46:28.738"/>
    </inkml:context>
    <inkml:brush xml:id="br0">
      <inkml:brushProperty name="width" value="0.05292" units="cm"/>
      <inkml:brushProperty name="height" value="0.05292" units="cm"/>
      <inkml:brushProperty name="color" value="#0C0C0C"/>
    </inkml:brush>
  </inkml:definitions>
  <inkml:trace contextRef="#ctx0" brushRef="#br0">1265 2481,'37'0,"19"0,-19 24,19 1,0-25,0 0,-19 0,0 25,0-25,-18 0,18 0,-18 0,37 0,-38 0,1 0,18 25,0-25,-18 0,18 0,-18 0,18 25,-19-25,1 0,0 0,-1 0,-18-25,19 25,-19-25,18 0,1 0,0-24,-1 49,-18-50,0 25,19 25,-19-25,0 1,18-1,1 25,-19 25,0 49,19 1,-1-1,1 0,-1-24,20 24,-1-49,-19 0,-18 0,19-25,-19 25,19-25,-1-50,1 50,-19-25,0-24,18 24,1 0,-19 0,19-49,18 49,-37 0,0 0,18 1,-18-1,19 0,0 25,-1 25,-18 0,56 24,-56-24,37 25,-37-26,0 26,38-50,-38 25,18-25,-18 49,19-24,-1 0,-18 0,19-25,18-99,-37 74,56-99,18 25,-55 49,0-25,-1 51,-18-1,0 0,19 25,-19-25,18 0,1 75,-19 24,19 26,-19-51,18 1,-18-25,19 24,-19-24,37 25,-37-25,19-25,36 0,20 0,18 0,18 0,-55 0,19 0,-1 0,-37 0,1 0,-20 0,1 0,-1 0,1 0,0 0,-1 0,19 0,1 0,-1 0,0 0,0 0,-18 0,-1 0</inkml:trace>
  <inkml:trace contextRef="#ctx0" brushRef="#br0" timeOffset="9949.8517">2698 1811,'0'49,"0"-24,0 0,0 0,0 0,0-1,0 1,0 25,0-25,0-1</inkml:trace>
  <inkml:trace contextRef="#ctx0" brushRef="#br0" timeOffset="11751.772">2586 1811,'0'-25,"18"25,-18-25,19 25,56-49,-57 24,19 25,19-25,-19 25,-18-25,0 25,-1 0,-18 50,0-25,0 49,0 0,0-49,0 0,0 0,0 24,0-24,-18-25,18-25,-19 1,0-1,1 25,-1-25,1 0,36 50,1 0,-19 0,18-1,-18 1,38-25,-20 50,1-50,-1 49,1-24,0 0</inkml:trace>
  <inkml:trace contextRef="#ctx0" brushRef="#br0" timeOffset="13709.8903">3051 1910,'0'25,"0"24,0-24,19-25,-1 25,1-25,-1 0,1 0,0 0,-1 0,1 0,-1 25,-18 0,0-1,0 1,0 0,-18-25,-1 0,1 0,-1 0,0 0,1-50,-1 50</inkml:trace>
  <inkml:trace contextRef="#ctx0" brushRef="#br0" timeOffset="15457.6909">3256 1786,'0'50,"0"-1,0 50,0-74,0 25,0-25,18-25,-18 49,0-24,19-25,-1-25,1 0,0 1,-19-1,0 0,37 0,-19 25,-18 25,19-25,0 25,-19 0,0-1,0 26,18-50,-18 25,0 0,0-1,0 1,0 0</inkml:trace>
  <inkml:trace contextRef="#ctx0" brushRef="#br0" timeOffset="113681.4398">17952 6548,'38'0,"-1"0,-19 0,20 0,-20 0,38 0,-37-24,-1 24,1 0,-1 0,1 0,0 0,-1 0,1 0,18 0,0 0,0 0</inkml:trace>
  <inkml:trace contextRef="#ctx0" brushRef="#br0" timeOffset="114540.1268">18269 6598,'-19'25,"19"24,0 1,0 25,0-1,0-24,0-26,0 1,0 25,0-25,0-1,0 1,0 0</inkml:trace>
  <inkml:trace contextRef="#ctx0" brushRef="#br0" timeOffset="115535.7616">18101 7144,'19'0,"-1"0,1 0,0 0,-1 0,1 0,-19 25,37-25,-37 24,19-24,-1 0,1 0,18 0,-18 25,-1-25,19 25,-18-25,0 0,-1 0,1 0,-19 25</inkml:trace>
  <inkml:trace contextRef="#ctx0" brushRef="#br0" timeOffset="116734.9732">18492 7218,'0'-25,"0"50,18 0,20 0,-38 24,18 51,20-1,-20-50,1 26,-1-1,-18-49,19-25,-19 25,0 0,-19-25,1-25,18 0,0-25,0 1,0 24,0-49,0 24,0-24,0-1,0 50,18 1,1-26,0 50,-1-25,1 0</inkml:trace>
  <inkml:trace contextRef="#ctx0" brushRef="#br0" timeOffset="118210.8418">18771 7317,'19'25,"-19"25,0-25,0 24,0 50,0-24,0-26,0-24,0 0,18 0,-18-75,0 25,0 1,0-26,0 0,19 26,-1-51,1 75,-19-74,37 49,-37 0,19 25,-19-25,37 25,-37 50,19 24,-19-49,0 0,18 25,-18-1,19-24,-19 0,18-25,1-50,0 1,-1 24,19-74,-18 74,-19 0,19 25,-1 0,1 0,-1 99,-18-49,0-1,0 1,0 0,0 24,0-24,0-25,0-1,19-48,0-1,-19 0</inkml:trace>
  <inkml:trace contextRef="#ctx0" brushRef="#br0" timeOffset="119893.6848">19608 7293,'-18'-25,"-1"25,0 0,-18 0,18 0,1 0,-1 25,19-1,-18-24,-20 25,20 0,-1 25,19-26,0 1,0 0,37 0,-18 0,0-1,-1-24,1 25,-1-25,1 0,0 0,-1 0,1 25,18-25,-37 25,19 0,18 49,-37-49,0 74,0-74,0 0,0 0,0-1,-19-24,1 0,-1 0,1 0,-1 0,0 0,1 0,18-24,-19 24,-18-25,18 25,-18-50,18 50,1 0</inkml:trace>
  <inkml:trace contextRef="#ctx0" brushRef="#br0" timeOffset="241007.7543">4111 13866,'0'-25,"56"25,-37 0,37 0,-1 0,-17 0,-20 0,38 0,-37 0,-1 0,1 0,-1 0</inkml:trace>
  <inkml:trace contextRef="#ctx0" brushRef="#br0" timeOffset="241782.6174">4446 13891,'-18'24,"18"1,0 25,0-25,0-1,0 26,0 25,0-26,0 26,0-51,0 1,0 0,0 0,0 24,0-24</inkml:trace>
  <inkml:trace contextRef="#ctx0" brushRef="#br0" timeOffset="242485.6525">4260 14461,'37'0,"1"0,17 25,-17-25,-1 0,-19 0,20 0,-20 0,1 0,-1 25</inkml:trace>
  <inkml:trace contextRef="#ctx0" brushRef="#br0" timeOffset="243249.5094">4595 14436,'19'0,"-1"0,19 25,-18-25,0 50,-1-25,19 74,-37-50,19-24,-19 0,0 0,0-100,0 51,0-51,0 1,19 49,-19-49,37 24,-37 25,19 0,18-24,-37-1,18 25,1 1</inkml:trace>
  <inkml:trace contextRef="#ctx0" brushRef="#br0" timeOffset="244994.121">4930 14536,'19'24,"-19"1,0 0,0 0,0 0,0 24,0-24,18-25,-18-50,19 26,-19-1,0 0,18 25,-18-25,19 25,0 0,-19 25,18 0,-18 24,0-24,0 50,0-26,0-24,0 0,0 0,0-1,0-48,0-1,0-50,19 26,-1 24,1 0,0-49,-1 49,-18 0,19 0,-1 1,20 24,-20 24,-18 1,0 25,0-1,0 26,0-26,0 1,0-25,0 0,19-1,-1-24</inkml:trace>
  <inkml:trace contextRef="#ctx0" brushRef="#br0" timeOffset="247019.7496">5544 14412,'-19'0,"1"0,-1 0,0 0,1 0,-1 0,1 0,-1 0,0 0,1 24,-1 26,19-25,0 0,0-1,0 1,0 0,19 25,-1-50,1 0,0 0,-1 0,19 0,-18 0,0 0,-1 0,1 24,-19 1,0 25,0-25,0-1,-19-24,1 25,-1-25,0 0,1 0,-1 0,1 0,-1 0,0 0,1 0,-1 0,1 0,-1 0,0 0</inkml:trace>
  <inkml:trace contextRef="#ctx0" brushRef="#br0" timeOffset="256577.886">9897 16619,'19'0,"18"0,19 0,-19 0,37 0,-36 0,55 0,-56 0,74 0,-18 50,-55-50,36 25,-18-25,37 0,-56 0,37 0,19 0,19 0,-19 74,19-49,-56-25,-1 0,76 0,-57 25,-18-25,74 24,-56-24,-18 0,0 0,37 0,-37 0,0 0,18 0,-37 0,19 25,0-25,0 0,37 25,37-25,19 0,-19 0,19 0,-19 0,-37 0,0 0,19 0,-19 0,37 0,-56 0,75 0,37 0,-37 0,0 0,-75 0,75 0,-56 0,-18 0,-1 0,-18 0,0 0,-1 0,1 0,-19 0,1 0,-20 0,1 0,-1 0,1 0,18 0</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6:01:53.861"/>
    </inkml:context>
    <inkml:brush xml:id="br0">
      <inkml:brushProperty name="width" value="0.05292" units="cm"/>
      <inkml:brushProperty name="height" value="0.05292" units="cm"/>
      <inkml:brushProperty name="color" value="#0C0C0C"/>
    </inkml:brush>
  </inkml:definitions>
  <inkml:trace contextRef="#ctx0" brushRef="#br0">9804 13668,'19'0,"36"0,1 24,0 1,19 0,36-25,-36 75,-1-75,56 0,-55 0,-1 0,-18 0,37 0,-37 0,-19 0,-19 0,1 0,0 0,18 0,-19 0,20 0,17 0,1 0,0 0,0 0,18 0,-36 0,55 0,-38 0,1 0,0 0,37 0,-37 0,0 0,-1 0,38 0,-55-25,-20 25,1 0,18 0,-18 0,-19-25,37 25,-19-25,1 25,18-25,-18 0,0 25,-19-24,18-1,1 25,-1-25,-18 0,19 0,0 25,-1-49,-18 24,19 0,-1 25,1-25,0 1,18-1,-37 0,18 25,-18-25,0-24,0-1,0 25,0 0,0 1,0-1,0-25,0 25,0 1,-18-1,-1-25,1 25,-20 1,20-1,-57-25,20-24,-1 74,18-25,-17 0,-20 0,19 25,1-25,-38 25,-19 0,0 0,-18 0,-19 0,56 0,0 0,56 0,0 0,18 0,1 0,-20 0,1 0,19 0,-20 0,-36 0,0 0,-1 0,19 0,19 0,19 0,-20 0,20 0,-19 0,-1 0,1 0,19 0,-38 0,37 0,-18 0,18 0,1 0,-1 0,-18 0,18 0,-18 0,37 25,-18-25,-1 25,0-25,1 0,18 25,-19 0,0-25,-18 24,37 1,-18-25,-20 25,20 25,-19-25,37-1,-19-24,19 25,-37 0,37 0,-19 0,1-25,-1 24,19 1,-19-25,19 25,0 25,0-26,0 1,0 0,0 0,0 24,0-24,0 0,0 0,0 0,0-1,0 1,19-25,0 25,-1 0,1 0,-19-1,18 1,1 0,18 0,0 0,-18-25,0 24,-1-24,1 25</inkml:trace>
  <inkml:trace contextRef="#ctx0" brushRef="#br0" timeOffset="24589.2809">11571 9996,'38'50,"-38"-25,0 0,18 49,1 25,-1-24,-18-50,0 24,19 1,-19-25,0 24,19-24,-19 49,18-24,1 0,-1 24,1 0,-19-49,0 0,19 0,18 49,-19-24,-18-25,19 0,-19-1,0 1,0 0,37 49,-37-49,19-25,-19 75,18-51,-18 1,19 25,-19-1,0-24,19 0,-19 0,37 74,-19-49,-18-26,0 1,19 50,-19-50,0-1,19 26,-19 0,18-1,-18 1,0-25,19-1,-19 1,0 0,18 49,-18-49,0 25,19-1,-19-24,0 0,0 25,19 24,-1-24,-18-1,19 26,-19-51,0 26,0-25,19-25,-19 50,0-26,0 51,37-1,-37-49,0 49,0-24,18 24,-18-49,0 0,0 25,0-1,0-24,0 0,0 24,0 1,0-25,0 0,0 24,0 1,0 0,0-26,19 1,-19 25,0-25,0-1,0 26,19 0,-19-26,0 26,0-25,0 0,0 24,0 1,0 24,0-49,0 0,0 0,0 24,0-24,0 0,0 0,0-1,0 1,0 25,0-25,0 0,0-1,0 1,0 0,0 0,0 0,0-1,0 1,0 0,0 0,0 0,0-1,0 1</inkml:trace>
  <inkml:trace contextRef="#ctx0" brushRef="#br0" timeOffset="55967.191">1135 2480,'-19'0,"19"-24,0-1,37 25,1-25,-1 0,19 25,18 0,56-49,-18 49,-38-25,57 25,-38 0,18 0,38-25,-19 0,75 0,-112 25,112-24,-150 24,20-25,-1 0,-55 25,18 0,0 0,-18 0,-1 0,1 0,0 0,-1 0</inkml:trace>
  <inkml:trace contextRef="#ctx0" brushRef="#br0" timeOffset="56826.1498">4949 2406,'37'-25,"37"25,56-25,-18 1,74-26,0 50,37-50,-55 50,-19-24,-1 24,-17 0,17 0,-17 0,-76 0,1 0,-37 0,0 0</inkml:trace>
  <inkml:trace contextRef="#ctx0" brushRef="#br0" timeOffset="57776.1291">10065 2505,'18'0,"38"0,18-49,94 49,-19-25,55 25,1-25,-38 25,112 0,-18 0,-19 0,37 0,-56 0,19 0,-75 0,-18 0,-75 0,38 0,-56 0,18 0,-36 0,36 0,-37 0,-18 0,18-25</inkml:trace>
  <inkml:trace contextRef="#ctx0" brushRef="#br0" timeOffset="59584.6187">1228 4192,'0'-25,"37"25,19 0,0 0,37-25,37 25,56-24,-37 24,0 0,-1 0,1 0,19 0,-38 0,-74 0,18 0,75 0,-75 0,19 0,38 0,-76 0,20 0,-1 0,-18 0,0 0,18 0,-18 0,74 0,-18 0,0 0,-19 0,18 0,19 0,-55 0,111 0,-130 0,55 0,-18 0,-18 0,-19 0,18 0,38 0,-75 0,-19 0,1 0,0 0,-1 0,1 0,-1 0</inkml:trace>
  <inkml:trace contextRef="#ctx0" brushRef="#br0" timeOffset="72939.47">21208 12626,'-19'0,"1"-25,-1 25,1-25,-20 0,38 1,-18-26,-1 25,1 25,18-25,0 1,-56-51,37 75,1-49,-1 49,0 0,1 0,18-25,-19 25,1 0,-20-25,-17 25,17 0,1 0,0 0,0 0,-1 0,-17-50,36 50,0 0,-18 0,19 0,-1 0,0 0,-18 0,19 0,-1 0,0 0,1 0,-1 0,1 0,-20 0,20 0,-1 0,-18 0,18 0,1 0,-19 0,18 0,0 0,-18 25,19-25,-1 25,0-25,1 25,-1-25,-18 49,18-24,1-25,18 25,-19 0,1 0,-1 24,0-49,19 25,-18 0,18 24,-19 1,19-25,-18 0,-1-1,19 26,0-25,0 0,-19-25,19 24,0 1,0 0,0 0,0 25,0-26,0 26,0-25,0 0,0-1,0 1,0 0,38 25,-20-26,-18 1,19-25,18 25,-37 0,37 0,-18-25,-1 49,20-49,-20 25,1 0,-1 0,38-1,-19-24,1 0,-1 0,0 0,19 0,-38 0,20 0,-20 0,1 0,-1 0,20 0,-38 25,18-25,19 0,-18 0,0 0,18 0,-19 0,20 0,-20 0,1 0,-1 0,1 0,0 0,-1 0,1 0,0 0,-1 0,1 0,-1-25,1 25,18-24,-18 24,-1-25,1 25,0-25,-1 0,1-24,-1 24,1 0,-19 0,37 0,-18 1,-1-1,1 0,0 0,-1 25,1-25,-19 1,18-1,1 0,0 25,-1-25,1 0,-19-24,18 49,1-50,0 50,-19-25,18 25,-18-25,0 1,0-1,0 0,0 0,0 0,0 1,0-1,0 0,0 0,0 0,-37 25</inkml:trace>
  <inkml:trace contextRef="#ctx0" brushRef="#br0" timeOffset="184953.4805">6418 4812,'37'0,"1"0,-1 0,0 0,0 0,0 0,-18 0,0 0,-1 0,19 25,-18-25,18 25,-18-25,-1 49,1-49,0 100,-1-26,1 50,0-25,18 75,-37-100,18 75,1 0,-19-50,0 75,0 0,0-26,0-73,0 24,0 50,0-75,0 1,0 49,0-75,0 125,0-75,0 50,0 25,0-26,0 1,0-50,0 1,0-26,0-24,0 24,0 25,0-24,0-26,0 26,0-50,0 49,0 0,0 1,0-50,0 99,0-99,0 49,0-49,0 24,0-24,0 25,0-1,0 1,0 24,0-49,0 0,0 0,0 0,0-1,0 26,0-25,0 24,0-24,0 25,0 49,0-25,0 1,0-1,0 1,0-1,0-49,0 25,0 24,0-24,0 24,0 0,0-24,0 0,0 24,0-24,0 24,0-24,0 24,-19-24,19 24,0 1,-18-26,18-24,0 25,0-26,0 1,0 0,-19-25,19 25,-74 24,55-24,-18 50,0-75,18 0,-37 49,19-24,0-25,18 25,-37 0,19-1,0-24,-19 0,19 25,18 0,-36-25,36 0,0 0,1 0,-19 0,18 0,19 25,-37-25,18 25,1-25,-1 0,0 0,1 0,-1 0,-18 0,18 0,1 25,-1-25,1 0,-1 0,38 0</inkml:trace>
  <inkml:trace contextRef="#ctx0" brushRef="#br0" timeOffset="187635.3272">893 9376,'0'-24,"19"24,55 0,-37 0,-18 0,-1 0,38 0,-37 0,-1 0,38 0,-37 0,18 0,0 24,-18-24,18 25,0-25,38 25,-57 0,38 0,-37-25,18 24,-18 1,-1-25,1 0,-1 0,20 0,-20-49,19-1,1 0,-20 26,57-76,-75 76,37-1,0-99,0 99,-18-74,-1 24,1 50,-19-49,56 49,-38-49,1 74,-19-50,37 1,-18-1,-19 25,18-24,-18 24,0 0,19-25,0 26,-19-1,0 0,37-25,-19 1,-18 24,19 0,0 0,-19 0,18-24,-18 24,19 0,-19 0,18 25</inkml:trace>
  <inkml:trace contextRef="#ctx0" brushRef="#br0" timeOffset="189029.9695">2325 7938,'-18'0,"36"0,1 0,0 0,-1 0,19 0,-18 0,0 0,-1 0,1 0,-19 24,0 1,0 25,0-1,0 1,0 0,0-25,0 49,0-24,0-1,-19-24,19 0,0 24,0-24,0 0,0 0,0 0,-18-25</inkml:trace>
  <inkml:trace contextRef="#ctx0" brushRef="#br0" timeOffset="190946.6487">3590 4961,'-37'50,"19"-1,-75 1,18 99,-18-75,37 75,1-75,17-49,20 0,-1 0,1 0,18 24,-56 26,37-26,1 1,-1-50,0 25,1 24</inkml:trace>
  <inkml:trace contextRef="#ctx0" brushRef="#br0" timeOffset="191513.6546">2567 7318,'0'0,"0"24,-18-24,18 100,0-76,-19 51,19-26,0-24,-19 25,1-1</inkml:trace>
  <inkml:trace contextRef="#ctx0" brushRef="#br0" timeOffset="192571.971">2791 8211,'0'24</inkml:trace>
  <inkml:trace contextRef="#ctx0" brushRef="#br0" timeOffset="193068.655">2791 9079,'18'25,"-18"-1,0 51,0-50,19 24,-19 50,0-24,0 49,0-25,18 75,-18-75</inkml:trace>
  <inkml:trace contextRef="#ctx0" brushRef="#br0" timeOffset="193428.5802">2977 10815,'0'0,"18"0,-18 25,19 0,-19-1,0 1,0 25,18 0,-18-26</inkml:trace>
  <inkml:trace contextRef="#ctx0" brushRef="#br0" timeOffset="193971.4773">3256 11658,'0'0,"0"25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3:56:30.897"/>
    </inkml:context>
    <inkml:brush xml:id="br0">
      <inkml:brushProperty name="width" value="0.05292" units="cm"/>
      <inkml:brushProperty name="height" value="0.05292" units="cm"/>
      <inkml:brushProperty name="color" value="#FF0000"/>
    </inkml:brush>
  </inkml:definitions>
  <inkml:trace contextRef="#ctx0" brushRef="#br0">10995 5501,'0'24,"37"51,-37-50,18-1,-18 1,19-1,0-24,-19 26,0 23,18-24,1-1,0 2,-19-1,18-25,1 0,18 0,0-25,0-25,1 25,-38 1,37-1,-19-25,1 50,0-49,-1 24,19-25,-18 25,18 1,0-1,-37-1,38 26,-38-24,18-1,1 1,37-1,-38-25,1 50,18-49,-18 24,-1 25,1 0,-19-26,18 26,1 0,-19-24,19-1</inkml:trace>
  <inkml:trace contextRef="#ctx0" brushRef="#br0" timeOffset="2391.5374">12762 6963,'0'26,"19"-2,-19 1,0 0,0-1,18-24,-18 26,0-2,0 1,19 0,-19-1,18 2,-18-2,0 26,19-50,-19 24,19-24,18 0,-19 0,1 0,0-24,18 24,-19-50,1 26,37-26,-38 50,1-50,0 50,-1-50,19 50,-18-49,18 24,-18-25,18 26,-37-1,19 0,18 1,-18 24,18-75,0 50,19-25,-19 26,19-26,-38 0,20 26,-1-1,-19 0,1 25,-19-24,19 24</inkml:trace>
  <inkml:trace contextRef="#ctx0" brushRef="#br0" timeOffset="12415.1794">12129 5698,'56'0,"0"0,-19 0,19 0,0 0,-37 0,18 0,19 0,-19 0,0 0,-18 0,-1 0,1 0,-1 0,1 0,0 0,18 0,0 0,-18 0,-1 0,19 0,-18 0</inkml:trace>
  <inkml:trace contextRef="#ctx0" brushRef="#br0" timeOffset="13847.8812">12669 5450,'19'0,"-1"0,1 0,-1 26,1-26,0 25,-1-25,-18 24,19-24,-1 25,1-1,0 2,-1-26,-18 25,19-25,-19 24,18-24,-18 25,19-1,-19 2,0-1,0 24,0-25,0 2,-19-1,1-1,-1-24,1 49,-20-23,20 23,-1-49,1 25,-1-25,19 26</inkml:trace>
  <inkml:trace contextRef="#ctx0" brushRef="#br0" timeOffset="15423.0399">13636 5476,'-18'0,"-1"0,1 0,-1 0,0 0,1 0,-1 25,1-25,18 24,-19-24,19 49,0-23,-19-26,19 25,-18-1,18 1,-19 25,19-25,-18-1,18 1,0-1,0 2,0-1,0-1,0 1,18-25,19 24,-18-24,0 0,-1 0,1 0,-1 0,1 0,0 0,-1 0,1 0,-1 0,1 0,0 0,-1 0,19 0,-18 0,0 0</inkml:trace>
  <inkml:trace contextRef="#ctx0" brushRef="#br0" timeOffset="18009.3778">13934 5625,'-19'0,"1"0,-1 0,19 24,-18-24,18 25,0-1,0 2,0-1,-19-1,19 1,0-1,0 2,0-1,0-1,0 1,0-1,19 2,-19-1,0-1,18-24,1 0,-1 0,1 0,0 0,-1-24,-18-1,0-1,0 2,0-1,0-24,19-1,-19 25,0 1,0-1,0-1,-19 26,1 0,-1 0,38 0,-1 0,1-24,-1 24,1 0,0 0,-1 0,-18-25,19 25,-1 0,1 0,18 25,-37-1,37-24,-37 26,19-26,-19 25,0-1,0 1,0 25,0-25,0-1,0 1,0-1,0-73,0 25,19-27,-1 2,-18 0,19-1,-1 1,1 24,-19-1,0 2,0-1,19 25,-19-24,18 24,-18-25,19 25,0 0,-1 0,1 0,-1 49,20 0,-20 26,1 0,-1-26,20 26,-38-50,18 48,1-47,-19-1,0-1</inkml:trace>
  <inkml:trace contextRef="#ctx0" brushRef="#br0" timeOffset="19518.9974">14864 5450,'-18'0,"-1"0,0 0,1 0,18 51,-37-2,37-25,0 2,-19 23,19-24,0-1,0 2,19-1,-19-1,18-24,1 25,-19-1,18-24,1 0,0 0,-1 0,-18 26,0 23,0-24,19-1,-19 2,0-1,0-1,0 1,0 1,-19-26,1 0,-1 0,0 0,1 0,-1 0,-18 0,18 0</inkml:trace>
  <inkml:trace contextRef="#ctx0" brushRef="#br0" timeOffset="20327.1758">15032 5178,'0'24,"0"27,0-2,0 1,0 24,0-24,0 24,0 1,0-26,0-25,0 51,0 0,0-26,0 0,0-23,0-1,0 24,0-23,0-2,0 1</inkml:trace>
  <inkml:trace contextRef="#ctx0" brushRef="#br0" timeOffset="21016.9857">15013 5649,'37'0,"0"0,-18 0,18 0,19-24,-37 24,18 0,-37-25,18 25,1 0,0 0,-38 0</inkml:trace>
  <inkml:trace contextRef="#ctx0" brushRef="#br0" timeOffset="23303.1357">15515 5625,'-18'0,"-1"0,1 0,-1 0,0 24,19 1,0-1,-18 2,18-1,-19-1,19 1,0-1,-18 2,18-1,0-1,0 1,0 25,0-25,0-1,0 1,18-25,1 0,-1 0,1 0,0 0,-1 0,1 0,-19-25,0 1,0-1,0-1,0 2,0-1,0 1,0-27,0 27,0-1,0 1,0-1,0-1,0 2,0-25,0 24,0-1,0 52,0 23,0 0,0-23,0-1,0-1,0 25,0-23,0 23,0 26,0-50,18-1,-18 27,19-27,-19 1,0-1,19-24,-1 0,1 0,-1 0,1 0,0 0,-1 0,-18-24</inkml:trace>
  <inkml:trace contextRef="#ctx0" brushRef="#br0" timeOffset="24695.7721">15627 5600,'19'0,"-1"0,1 0,-1 49,1-24,-19 25,0-1,0 0,0 2,0-27,0 1,0 25,0-25,0-1,0 1,0 1,0-2,0 1,0-50,0-50,0 0,0 26,0 0,0 23,0-23,19 0,-1 23,1 2,-1-25,1 24,-19-1,0 2,19 24,-19-25,0 1,18 24,1 0,-1 0,1 49,0 1,-19 24,18 1,1-2,-1-47,-18-1,0 48,0-47,0-1,0-1,0 1,0 25,0-25</inkml:trace>
  <inkml:trace contextRef="#ctx0" brushRef="#br0" timeOffset="25727.3173">16111 5253,'0'24,"0"76,0-27,0 27,0-25,0-2,0 27,0-50,0 24,0-24,0-25,0 24,0-23,0-2,18-24,-18 25,0-1,19-24,-1 0,1 0,0 0,18 0,-19 0,1 0,0 0,-1-24,1-1</inkml:trace>
  <inkml:trace contextRef="#ctx0" brushRef="#br0" timeOffset="26767.1079">16092 5600,'19'0,"-1"0,1 0,-1 0,20 0,-20 0,1-26,-1 26,1 0,0 0,-1 0,-18-24,19 24,-1 0,1 0</inkml:trace>
  <inkml:trace contextRef="#ctx0" brushRef="#br0" timeOffset="31487.9493">13767 7113,'18'0,"19"0,1 0,-1 0,19 0,-1 0,1-26,-19 26,1 0,-20 0,19-24,-18 24,18 0,-18 0,-1 0,1 0,0 0,-1 0</inkml:trace>
  <inkml:trace contextRef="#ctx0" brushRef="#br0" timeOffset="32784.5467">14232 6914,'18'0,"1"0,-1 0,20 0,-38 25,18-25,1 24,0 2,18-26,0 49,-18-49,-1 0,-18 25,0-1,19-24,-19 26,0-2,0 1,-37 24,18-23,0-26,1 24,-19-24,37 25,-19 0,0-25,1 50,-20-50,20 24,-1-24,19 25,-18-25,-1 25,0-25,1 24,-1-24,19 26,-18-26,-1 0</inkml:trace>
  <inkml:trace contextRef="#ctx0" brushRef="#br0" timeOffset="34887.5176">14585 6989,'19'0,"-1"0,1 0,0 24,-1 1,-18 0,19-1,-19 2,18-2,-18 1,0 0,19-25,0 24,-1 2,-18-2,19 1,-1-74,-18-26,19 50,0-25,-19 1,18 0,1 49,-19-26,0 2,18 24,-18-25</inkml:trace>
  <inkml:trace contextRef="#ctx0" brushRef="#br0" timeOffset="39240.1438">15125 7013,'-19'0,"0"0,1 0,-1 0,19 25,0 0,0-1,-18-24,18 26,0-2,0 1,0 0,0-1,0 2,0-2,0 1,18-25,1 0,-1 0,1 0,0 0,-1 0,1 0,-19-25,0 1,0-2,0 2,0-1,0 0,0 1,0-2,0 52,0-2,18-24,-18 25,19-25,-19 25,0-1,19-24,-1 0,-18 26,19-26,-1 0,1 0,0 0,-1 0,1 0,-19-50,19 50,-1-25,-18 0,19 1,-19-2,0 2,0-26,0 0,0 1,0 24,0 1,0-2,-19 26,1-24,-1 24,0 0,1 0,-1 0,0 0,19 50,0-26,0 1,19 0,-19-1,19-24,-19 26,18-26,-18 24,19-24,0 0,-1 25,1-25,-1 0,1 0,0 0,-1 0,1 0,-1 0,1 0,-19 25,0 49,0-49,0 0,0-1,0 2,-19-2,19 1,0 0,0-1,0 2,19-26,0 0,-1 0,1 0,-1 0,1 0,0 0,-1 0,1 0,-1 0,1 0,-19-26,19 2,-1-1,-18 0,0 1,0-2,19 26,-19-24,0-1,0 0,0 1,0-2,0 101,0-26,0 1,0-25,0 0,0-1,37-24,-37 26,19-26,-1 0,1 0,-1 0,1 0</inkml:trace>
  <inkml:trace contextRef="#ctx0" brushRef="#br0" timeOffset="40721.1605">15794 6666,'-18'0,"-1"0,1 0,-1 0,0 0,1 0,-1 0,19 25,0-1,-18 2,18-2,0 1,0 0,0-1,0 2,0-2,0 1,18-25,1 0,-1 0,1 0,0 0,-1 0,1 0,-1 0,1-25,0 25,-1 0,-18-24,0-2,19 26,-19-24,0-1,0 0,0 1,0-2,-19 2,19-1,-18 25,-1 0,0 0,1 0,-1 0</inkml:trace>
  <inkml:trace contextRef="#ctx0" brushRef="#br0" timeOffset="42999.8162">16148 6963,'0'0,"0"-24,-19 24,1 0,-1 0,0 0,1 0,-1 0,1 0,18 24,0 2,-19-26,19 49,0-24,-19-25,19 24,-18-24,18 26,0-2,0 1,0 0,0-1,0 2,0-2,0 1,18-25,1 0,0 25,-1-25,1 0,-19 24,18-24,1 0,0 0,-1 0,1 0,-1 0,1-24,18-1,-18-24,-1 23,-18-23,0 24,0-25,0 26,0-1,0 0,0 1,-18 24,-1 0,1 0,-1 0,38 0,-1 24,1 26,-1-26,-18 26,19-25,0 0,-19-1,0 2,18-26,-18 24,19-24,-19 25,18-25,1 0,18 25,-37-1,19-24,0 0,-1 0,1 0,-19-24</inkml:trace>
  <inkml:trace contextRef="#ctx0" brushRef="#br0" timeOffset="44623.92">16427 6741,'0'49,"0"-24,19 25,-19-26,0 26,0 0,0-1,0-24,0 25,0-1,0-24,0-1,0 26,0-25,0 0,0-1,0 2,0-52,18-98,-18 50,0 24,19 26,-19-1,18 0,1 1,0 24,-1 0,1 0,-1 0,1 0,0 0,-19 24,37 1,-37 0,18-1,-18 2,0-2,0 1,0 0,0-1,-18 2,18-2,-19-24,19 25,-18-25,-1 25,-18-1,18-24,1 0,18 26,-19-26,0 0,1 0,-1 0,1 0,-1 0</inkml:trace>
  <inkml:trace contextRef="#ctx0" brushRef="#br0" timeOffset="45847.3709">16780 6815,'0'24,"0"2,0 48,0-50,0 26,0-25,0 24,0 1,0-25,0 0,0 25,0-26,0 1,-18 0,18-1,0 2</inkml:trace>
  <inkml:trace contextRef="#ctx0" brushRef="#br0" timeOffset="48191.4111">16929 7087,'19'0,"-1"0,1 0,0 0,-1 0,1 0,-1 0,1 0,0 0,-1 0,1 0,-19-24,18 24,1 0,-19-25,19 25,-19-25,0 1,0-2,0 2,0-1,-19 25,0-25,1 25,-1 0,19-24,-18 24,-1 0,0 0,1 0,-1 0,1 0,18 24,-19-24,19 25,0 0,-19-25,19 24,-18 2,-1-2,19 1,0 0,-18-25,18 50,0-26,0 1,-19 0,19-1,-19-24,19 26,0-2,0 1,0 0,0-1,19 2,0-2,18-24,-19 0,1 0,0 0,-1 0,1 0,18 0,-18 0,-1 0,1 0,-1 0,1 0,18 0,-18 0,-1 0,1 0,0 0,-1 0,1 0,-1 0,1 0,0 0</inkml:trace>
  <inkml:trace contextRef="#ctx0" brushRef="#br0" timeOffset="50967.3758">2753 6121,'19'0,"18"0,-18 0,37 0,-19 0,19 0,-1 0,-36 0,55 0,-18 0,0 0,37 0,19-25,18 25,-37-24,37-2,0 26,19-25,-19 25,-37-24,56 24,-93 0,18 0,1 0,-38-25,-18 25,-1 0,1 0,-1 0,1 0,0 0,-1 0,38 0,-19 0,19 0,-19 0,19 0,0 0,-19 0,0 0,1 0,17 0,1 0,0 0,18 25,-18-25,19 0,-1 0,38 24,-19-24,37 0,-56 25,-18-25,19 0,-20 0,-17 0,-1 26,-19-26,1 0,18 0,-18 24,-1-24,20 0,-1 25,19-25,-1 0,-17 0,-20 0,19 24,1-24,-1 0,0 0,-18 25,37-25,-19 0,0 0,-18 0,18 0,0 0,19 26,-19-26,19 24,37 1,18-1,38-24,-19 25,1-25,-38 0,-37 0,-38 0,19 0,-18 0,0 0,-1 0,19 0,1 0,17 0,1 0,19 0,-1 0,-18 0,18 0,-18 26,0-26,0 0,-1 0,1 0,0 0,18 0,-18 0,0 0,-19 0,-18 23,0-23,18 0,-19 0,1 0,18 0,0 0,1 0,-1 0,0 0,0 0,0 0,1 0,-20 0,19 0,-18 0,18 0,-18 0,-1 0</inkml:trace>
  <inkml:trace contextRef="#ctx0" brushRef="#br0" timeOffset="54199.8609">2586 7435,'18'0,"1"0,0 0,-1 0,1 0,0 0,-1 0,1 0,18 0,-18 0,18 0,-19 0,20 0,-1 0,0-25,19 25,0 0,-1 0,1 0,0 0,-19-25,-18 25,18 0,0 0,-18 0,-1 0,1 0,0 0,-1 0,1 0,18 0,19 0,18 0,-18 0,-19 0,19 0,-19 0,1 0,-20 0,1 0,18 0,0 0,0 0,19 0,0 0,0 0,-19 0,0 0,-18 0,18 0,0 0,-18 0,18 0,0 0,19 0,-19 0,19 0,0 0,18 0,-18 0,0 0,0 0,0 0,-1 0,1 0,-19 0,-18 0,18 0,-18 0,18 0,-18 0,18 0,-19 0,20 25,-20-25,19 0,1 0,-20 0,19 25,1-25,-1 0,0 0,0 0,0 0,-18 0,37 0,-38 0,1 0,0 0,-1 0,1 0,0 0,-19 24,18-24,1 0,-1 0,1 0</inkml:trace>
  <inkml:trace contextRef="#ctx0" brushRef="#br0" timeOffset="56232.2355">6995 7410,'37'0,"19"0,-37 0,-1 0,1 0,-1 0,20 0,-1 0,-19 0,1 0,18 0,-18 0,18 0,-18 0,36 0,-36 0,18 0,0 0,1-25,-1 25,0 0,0 0,-18 0,-1 0,20 0,-1 0,-19 0,1 0,18 0,0 0,19 0,19-24,-1 24,1 0,-1 0,0 0,-18 0,-19 0,1 0,-20 0,1 0,37 0,-1 0,1 0,19 0,-20 0,20 0,-1 0,-18 0,0 0,18 0,-18 0,0 0,0 0,0 0,18 0,0 0,19 0,-18 0,-1 0,-18 0,0 0,-38 0,20 0,17 0,1 0,0 0,-19 0,19 0,0 0,-19 24,0-24,-18 0,18 0,0 25,1-25,36 0,-18 0,0 0,-1 0,20 0,-38 0,-18 0,18 0,19 25,-19-25,-19 0,1 0,18 0,0 0,1 0,18 0,-38 0,38 0,-19 0,0 0,1 0,-20 0,1 0,18 0,0 0,0 0,1 0,-1 0,-19 0,20 0,-20 0,1 0,-1 0,1 0,18 0,-18 0,18 0,-18 0,-1 0,1 0,-1 0,1 0,0 0,-1 0,1 0,-1 0,20 0,-20 0</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6:04:29.121"/>
    </inkml:context>
    <inkml:brush xml:id="br0">
      <inkml:brushProperty name="width" value="0.05292" units="cm"/>
      <inkml:brushProperty name="height" value="0.05292" units="cm"/>
      <inkml:brushProperty name="color" value="#0C0C0C"/>
    </inkml:brush>
  </inkml:definitions>
  <inkml:trace contextRef="#ctx0" brushRef="#br0">6865 10456,'-19'0,"19"-25,37 25,-18 0,18 0,19 0,-37 0,18-25,0 25,19 0,-19 0,0 0,0 0,-18 0,18 0,0 0,1 0,-1 0,0 0,-18 0,-1 0,38 0,-37 0,18 0,0 0,0 0,19 0,18 0,-18-25,0-24,-19 49,19 0,-19 0,1 0,17 0,1 0,0 0,-19-25,0 25,19 0,0 0,0 0,-19-25,0 25,0 0,19 0,19 0,-20-25,1 25,-37 0,18-24,19 24,0 0,-38 0,1 0,18 0,0 0,19 0,-19 0,75 0,0 0,-57 0,-17 0,17-25,-17 25,17 0,-36 0,0 0,18-25,-19 25,1 0,0 0,-1 0,19 0,-18 0,0 0,18 0,0 0,0 0,-18 0,37 0,0 0,-38 0,57 0,-20 0,-17 0,-1 0,0 0,0 0,-18 0,-1 0,38 0,-37 0,-1 0,1 0,18 0,0 0,1 0,17 0,-36 0,37 0,-38 0,1 0,0 0,-1 0,19 0,-18 0,0 0,18 0,-19 0,1 0,18 0,19 0,-19 0,-18 0,0 0,18 0,0 0,-18 0,-1 0,1 0,-1 0,1 0,0 25,18-25,-19 0</inkml:trace>
  <inkml:trace contextRef="#ctx0" brushRef="#br0" timeOffset="1474.0651">14697 10530,'-19'0,"19"-24,37 24,1 0,17 0,57 0,-19 0,93 0,-18 0,73-25,-92 25,130 0,56 0,130 0,93-25,-74-50,18 75,-92 0,-38-49,-131 24,1 25,-37 0,18 0,-74-25,0 0,-19 1,19-1,-112 25,38 0,-38-25,0 0,-18 0,-1 25,19 0,-18 0</inkml:trace>
  <inkml:trace contextRef="#ctx0" brushRef="#br0" timeOffset="2749.2175">1674 11969,'19'0,"18"0,56 0,112 0,-75 0,93 25,-37-25,0 50,38-1,-20-24,-18-25,37 25,-18-25,-19 25,-111-25,36 0,1 0,-56 0,-19 0,0 0,0 0,-18 0,-19 25,18-1</inkml:trace>
  <inkml:trace contextRef="#ctx0" brushRef="#br0" timeOffset="7554.0745">6344 8943,'0'-25,"18"25,38 0,37 0,0 0,19 0,18 0,0 0,19 0,19 0,-20 0,-17 0,36 0,-111 0,37 0,19 0,-19 0,-19 0,0 0,-18 0,-19 0,19 0,37 0,-56 0,19 0,-19 0,38 0,-57 0,1 0,37 0,0 0,18 0,-18 0,18 0,-18 0,19 0,-20 0,1 0,-19 0,19 0,19 0,-1-25,-55 25,36 0,1 0,-19 0,1 0,-20 0,19 0,19 0,0 0,-19 0,0 0,1 0,-20 0,38 0,0 0,0 0,18 0,56 25,-18-25,-56 0,55 0,-36 0,-19 0,-19 0,56 49,-37-49,18 25,56-25,-74 0,56 25,-19-25,37 50,-56-50,38 0,-56 0,-19 0,0 0</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5:53:53.006"/>
    </inkml:context>
    <inkml:brush xml:id="br0">
      <inkml:brushProperty name="width" value="0.05292" units="cm"/>
      <inkml:brushProperty name="height" value="0.05292" units="cm"/>
      <inkml:brushProperty name="color" value="#0C0C0C"/>
    </inkml:brush>
  </inkml:definitions>
  <inkml:trace contextRef="#ctx0" brushRef="#br0">12688 13055,'-19'0,"38"0,-1 0,38 0,-37 0,18 0,0 0,-18 0,55 0,-37 0,0 0,19 0,-19 0,19 0,-19 0,1 0,-20 0,1 0,0 0,-1 0,19 0,-18 0,0 0,-1 0,1 0,18 0,-18 0,18 0,37 0,-37 0,19 0,-19 0,1 0,17 0,1 0,-37 0,18 0,19 0,0 0,-38 0,19 0,1 0,-20 0,1 0,18 0,-18 0,-1 0,1 0,18 0,-18 0,-1 0,20 25,-1-25,0 0,0 0,-18 0,-1 0,38 24,-37-24,55 0,-37 0,-18 0,0 0,-1 0,1 0,-1 0,1 0,18 25,-18-25,18 0,-18 0,-1 0,1 0,-1 0,1 0,18 0</inkml:trace>
  <inkml:trace contextRef="#ctx0" brushRef="#br0" timeOffset="2179.7996">9971 8738,'38'-50,"-1"1,0 24,38-49,18 24,0-24,55-26,-110 76,36-1,-55 0,36 0,1-25,-37 26</inkml:trace>
  <inkml:trace contextRef="#ctx0" brushRef="#br0" timeOffset="3978.0484">16594 8639,'19'0,"0"0,-19 25,18 24,1-24,-19 0,0 25,37-26,-37 1,0 0,19 0,-1-25,-18 25,0-1,19 1,-1-25,1 0,0 0,18-25,-19 25,1-24,0 24,18-25,-37 0,56 0,-38 0,38 1,18-26,-55 50,0-25,-1 25,1-50,-1 50,1 0,-19-24,19 24,-1-25,19 25,-18-25,0 25,18-25,-19 0,1-24,0 49,-1 0,1-25,0 25</inkml:trace>
  <inkml:trace contextRef="#ctx0" brushRef="#br0" timeOffset="33360.6087">12650 7547,'0'25,"0"49,56 1,-37-25,-1-1,1 1,0-25,-1 49,1-49,-1-25,-18 25,0-1,19-24,-19 25,19-25,-1 50,1-75,-1-25,-18-24,0 24,0 1,19-1,-19 25,19-24,-19 24,0-25,0 25,0 1,0-1,0 0,18-49,1 49,-19 0,18 25,1 0,0 0</inkml:trace>
  <inkml:trace contextRef="#ctx0" brushRef="#br0" timeOffset="35187.6721">13097 7944,'-19'25,"19"0,19 0,18 24,-37-24,19 0,-19 0,18-1,1 26,-19-25,0 0,0 0,0-50,0-25,0 25,0-24,0 24,0-25,0 1,0-1,18 50,-18-50,19 26,-19-1,37 0,-37 0,19 0</inkml:trace>
  <inkml:trace contextRef="#ctx0" brushRef="#br0" timeOffset="37505.9934">9116 6629,'18'0,"1"0,-19 75,19-26,-1 1,-18-25,19 24,-1-24,1 0,0 25,-19-26,18 26,1-25,-1 0,1-25,-19 49,19-24,-1-50,1 0,-19 1,37-51,-37 50,0-24,0-26,19 51,-1-1,-18 0,0 0,19-24,-19-1,18 25,-18 0,0-24,0 24,19 25,0 25</inkml:trace>
  <inkml:trace contextRef="#ctx0" brushRef="#br0" timeOffset="39942.1128">9599 7101,'19'0,"-19"24,0 1,0 0,19 25,-1-25,1-25,-1 49,1-49,0 0,-1 0,1 0,-1-25,1 25,-19-24,19-1,-19-25,0 25,0 0,0 1,0 48,0 1,18 0,1-25,-19 25,18 0,-18 0,19-25,0 49,-1-49,-18 25,19-25</inkml:trace>
  <inkml:trace contextRef="#ctx0" brushRef="#br0" timeOffset="112538.668">14976 11889,'0'-25,"0"50,0 0,0-1,0 1,0 0,0 0,0 49,0-49,0 25,0-25</inkml:trace>
  <inkml:trace contextRef="#ctx0" brushRef="#br0" timeOffset="114569.1324">15013 11938,'19'0,"-1"0,1 0,-1 0,1 0,-19 25,19 0,-19 0,0 0,0 0,0-1,0 1,0 0,0 0,0 0,-38-25,20 0,-1 0,1 0,-1 0,0 0,1 0,-1 0,19 24,19-24</inkml:trace>
  <inkml:trace contextRef="#ctx0" brushRef="#br0" timeOffset="116972.035">15422 11914,'0'-50,"-18"50,-19 0,18 0,0 0,19 25,-18 0,-1-25,19 24,-19-24,1 0,18 50,-19-50,1 25,-1-25,0 25,19 0,0-1,0 1,0 0,0 0,19-25,0 0,-1 0,1 0,18 25,0-25,1 0,-1 0,-19 0,20 0,-20 0,38 0,18 0,-55 0,0 0,-1 0,19 0,-18 0,0 0,18 0,-37-25</inkml:trace>
  <inkml:trace contextRef="#ctx0" brushRef="#br0" timeOffset="132674.7662">17506 6406,'19'-25,"18"25,-19 50,1 74,37-74,-38-1,1 26,-19-51,0 1,19 0,-19 0,18 0,1-1,-1-24,1-24,18-26,19 0,18-74,-74 50,56-25,-37 49,-19-49,18 49,-18 1,0-1,19 25,0 25</inkml:trace>
  <inkml:trace contextRef="#ctx0" brushRef="#br0" timeOffset="134490.7682">18120 6803,'0'-25,"-19"25,1 0,-1 0,-18 0,37 25,0 0,-19-25,19 25,0-1,-18 1,18 25,0-25,0-1,0 1,0 0,0 0,37 0,-19-25,-18-25,19 25,-19-25,19 25,-19-25,0 0,18 25,-18-24,0-1,0 0,0 0,0 0,0-24</inkml:trace>
  <inkml:trace contextRef="#ctx0" brushRef="#br0" timeOffset="135454.1286">18455 6530,'0'-25,"0"0,55 25,-36 0,18 0,-18-24,18 24,0-25,38 25,-38 0,19 0,0 0,-19 0,19 0,-38 0,1 0</inkml:trace>
  <inkml:trace contextRef="#ctx0" brushRef="#br0" timeOffset="136248.3334">18566 6679,'75'0,"-1"-25,19 25,-18-25,55 1,-56 24,-37-50,1 50,-20 0</inkml:trace>
  <inkml:trace contextRef="#ctx0" brushRef="#br0" timeOffset="137782.3409">19441 5935,'18'0,"-18"24,56 51,-56-25,19 49,-1-50,1-24,-19 0,18 0,-18 0,0-1,19-24,-19 25,19-25,-19 50,18-50,-18 25,19-1,0-24,-1-74,-18 24,56-49,-56 50,19-26,-1 26,1-1,-19 0,18 50,1-49,18-1,-37 25</inkml:trace>
  <inkml:trace contextRef="#ctx0" brushRef="#br0" timeOffset="139410.0467">19943 6381,'0'0,"19"0,-19 25,0 0,0 0,0-1,0 1,0 0,0 25,0-25,0-1,0 1,18 0,1-25,-1 0,1 0,0-25,-1 0,1-24,-19 24,0 0,0 0,0 0,0 1,0-1,0 50,0 24,0 26,0-50,0-1,0 1,0 0,0 25,18-26,1-24</inkml:trace>
  <inkml:trace contextRef="#ctx0" brushRef="#br0" timeOffset="140277.1181">20241 6257,'37'0,"0"0,37 0,-18 0,-19 0,1 0,-1 0,0 0,0 0,-18 0,0 0</inkml:trace>
  <inkml:trace contextRef="#ctx0" brushRef="#br0" timeOffset="141244.9111">20762 6034,'0'-25,"0"0,18 25,1 25,-1 25,20-1,-20-24,-18 25,0-25,0 24,0-24,0 49,0-24,0-25,0 0,0-1,0 1,19 0,-1-25,1-25,0 0,18-49,0-25,0 49,56-99,-18 50,18-25,-38 50,-36 74,0-75,-19 50</inkml:trace>
  <inkml:trace contextRef="#ctx0" brushRef="#br0" timeOffset="142550.3493">21078 6505,'18'0,"1"0,0 0,-1 0,1 0,-1 0,1 0,0 25,-19 0,0 0,0 49,0-24,0-25,0-1,0 26,0-25,0 0,0-1,0 1,-19-25,0 0,1-49,18 24,0 0,0 0,0 0,0-49,0 0,0 49,0-50,0 26,18-75,1 99,-19 0,19 0,-1 0,-18 1,19 24,-1-50</inkml:trace>
  <inkml:trace contextRef="#ctx0" brushRef="#br0" timeOffset="154864.27">11404 5935,'-19'0,"1"0,-1 0,19 24,0 1,0 0,0 0,0 0,0 0,-18-25,18 24,0 1,0 0,0 0,18 0,1 24,-1-49,1 0,0 0,-1 0,1 0,-1-25,1 25,-19-24,0-1,0-25,19 50,-19-25,0 1,0-1,0 0,-19 0,0 0,1 25,-1 0,1-25</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5:57:09.141"/>
    </inkml:context>
    <inkml:brush xml:id="br0">
      <inkml:brushProperty name="width" value="0.05292" units="cm"/>
      <inkml:brushProperty name="height" value="0.05292" units="cm"/>
      <inkml:brushProperty name="color" value="#0C0C0C"/>
    </inkml:brush>
  </inkml:definitions>
  <inkml:trace contextRef="#ctx0" brushRef="#br0">14046 5271,'-19'-25,"19"74,0-24,0 25,19 24,-19-49,0 49,18-24,1 0,-19-1,0 1,18 24,-18-24,0 0,19 24,-19-24,19-26,-1 1,-18 0,0 49,19-74,-1 50,-18 0,0-1,19-49,-19 25,0 25,0-26,37 26,-37 0,0-26,37 51,-37-50,0 24,0 1,0 24,19 1,-19-26,37 1,-37-25,0 74,0-49,0-26,19 100,-19-99,19 99,-19-74,0 49,18-49,-18-1,0 26,0-50,19-1,-19 51,0-26,0-24,0 0,0 25,18-26,-18 1,19 0,-19 25,0-26,0 1,0 25,0-1,0-24,0 25,0-1,0-24,0 25,0-1,0 1,0 0,19 24,-19-49,18 24,-18 1,0 0,19-1,-19-24,0 0,0 0,0 0,0 24,0-24,0 49,0-49,0 25,0 24,18 1,-18-26,0 1,0-1,0 1,0-25,0 0,19-1,-19 51,0-50,0 49,0-49,0 49,0-24,0-25,0 24,0-24,0 25,0 24,0-49,0 25,19-26,-19 1,0 25,18-25,-18 24,0 1,0-1,0 26,19 24,-19-49,0 24,0-24,0 24,0-49,0 25,18-1,-18-24,0 0,0 0,0-1,0 1,0 0,0 25,0-26,0 1,0 0,0 0,0 0,0-1,0 1,0 0,0 25,0-1,0-24,0 0,0 24,0 26,0-50,0 49,0 0,0-49,0 50,0-26,0-24,0 50,0-26,0 26,0-51,0 26,0 0,0-1,0-24,0 0,0 0,0-1,-18 51,18-50,0-1,0 1,0 0,0 0,0 0,0-1,18 26,-18 0,0-1,19 1,0-50,-19 25,0 0,0-1,37 1,-37 0,0 0,18-25,1 49,0-49,-19 25,18-25,1 0,-1 50,1-50,18 0,19 25,-37-25,18 24,0 1,0-25,0 25,1-25,55 25,-19 24,75-49,18 0,38 0,0 0,36 25,-36 0,-19 0,19 0,-19-25,-75 0,-55 0,112 24,-75 1,18-25,-73 0,55 0,-38 0,1 0,-19 0,38 0,-38 0,56 0,-19 0,1 0,-19 0,-1 25,20 0,-19 0,-19-25,19 0,0 24,55 1,-74 0,38-25,55 0,-18 0,36 0,38 0,-18 0,-38 0,-18 0,-1 0,-36 0,74 0,-112 0,37 0,-37 0,56 0,-18 0,18 0,-37 0,0 0,-1-25,1 25,-19-49,75 24,-56 25,-56-25,56 25,-19-25,19 25,-19-49,0 24,-18 25,18-50,19 25,-1 1,-36-51,0 75,18-49,-19-26,1-24,37-50,18 0,-55 25,18 25,-37-99,19 148,-19 25,0-49,0-25,0-1,18-49,-18 50,0-74,0-1,0-24,0 98,0 1,-18-99,-1 49,-18 99,18-74,1 25,18-25,0 50,-19-1,-18-49,37 25,0 0,-19-50,-18 25,0-99,0 49,-38 0,38 26,-19-26,38 124,-20-74,38 75,-18-51,-1 1,-18-50,18 25,-36-24,36-26,-37 50,38 25,-1-25,-18-50,18 75,-18 24,18-73,-18 48,19-24,18-49,-38 98,38-49,-18-49,18 73,-37-24,18 25,-37-50,56 0,-19 75,1-50,-38 25,37 24,-18-24,-19 0,38 49,-1-24,-37 0,56 49,-37-25,0 50,-19-74,0 49,19 0,-19 0,-74-24,19 49,-20-25,-73-50,18 75,-19-24,56 24,-55 0,36-25,56 0,1 25,36 0,-18 0,0 0,56 0,-56 0,37 0,-55 0,74 0,-56 0,37 0,0 25,37-25,1 0,-20 0,1 0,-19 0,38 0,-1 0,1 0,-20 0,1 0,0 25,-37-25,36 0,-17 0,-38 0,18 0,1 0,18 0,-74 0,74 0,-18 0,-38 0,37 0,-18 24,56-24,-19 0,38 0,-19 25,-19-25,19 0,18 25,-18-25,-38 25,38-25,-19 0,-37 49,38-49,-1 25,-19-25,1 50,18-50,19 25,-19-25,19 0,-19 0,0 25,38-25,-38 24,19-24,-94 0,94 25,-37 0,-1 0,38-25,-19 0,56 25,-18-25,-1 0,1 24,-1-24,0 25,-18 0,19 25,-20-50,20 24,-1-24,0 25,1 0,18 0,-19 24,1-24,-1 0,0 0,19 24,-18-49,18 25,-19 0,1-25,18 25,-19 0,0-1,1 1</inkml:trace>
  <inkml:trace contextRef="#ctx0" brushRef="#br0" timeOffset="20235.8594">5135 9016,'0'-25,"0"1,0-26,0 25,0 0,0 0,0-49,0 49,0 0,0 1,0-51,0 1,0-1,0-49,18-24,19-125,19 74,-19 26,-37 98,56-123,-37 148</inkml:trace>
  <inkml:trace contextRef="#ctx0" brushRef="#br0" timeOffset="21560.0466">5172 7354,'18'0,"1"-25,0 25,-1 0,19-24,-18-1,0 25,-1-25,1 25,-1 0,1 0,-19 25,0 24,0 1,0 0,19 49,-19-50,18 51,1-51,-19-24,37 50,0-1</inkml:trace>
  <inkml:trace contextRef="#ctx0" brushRef="#br0" timeOffset="26794.0227">8725 9165,'0'-50,"0"1,0-1,0-24,0 24,0 0,0-49,0 74,0-74,0 0,0 25,0-1,0 26,0 24,0 0,0-25,0 26,0-26,19 25,-19 0,0 1,0-1,0 0</inkml:trace>
  <inkml:trace contextRef="#ctx0" brushRef="#br0" timeOffset="28559.7748">8595 8049,'18'0,"1"0,0-25,-1 0,1 25,-1-25,1 25,18-24,-18 24,-1 0,1 0,0 0,-1 49,-18-24,0 0,0 24,19-49,-19 50,0-25,18-25,-18 49,19-49,-19 25,0 0,0 0,0 0,37-1,-37 1,0 0</inkml:trace>
  <inkml:trace contextRef="#ctx0" brushRef="#br0" timeOffset="35520.413">12167 9066,'0'-50,"0"-99,18 50,1-149,-19 74,0 50,37-74,-37 49,0 75,19-1,-19 1,0-1,0 51,0-1,0 0</inkml:trace>
  <inkml:trace contextRef="#ctx0" brushRef="#br0" timeOffset="36495.7892">12129 7726,'0'-25,"19"1,0-51,18 1,-18 49,-1-49,1 49,-1 25,1-25,0 25,-19-25,18 0,1 1,-19 123,0 0,0 75,18-25,-18-25,0-100,19 76,-19-26,0-24,0-26,0 1</inkml:trace>
  <inkml:trace contextRef="#ctx0" brushRef="#br0" timeOffset="37420.0925">11627 6337,'0'50,"0"-1,0 1,0 0,0-26,0 51,0-50,0-1,0 1,0 0,0 0,0 0,0 0,0 24,0-24</inkml:trace>
  <inkml:trace contextRef="#ctx0" brushRef="#br0" timeOffset="39806.4877">11627 6412,'37'0,"-18"0,0 0,-1 0,1 0,-1 0,1 0,0 0,-19 24,0 1,0 0,0 0,0 0,0-1,0 1,-19-25,0 25,1-25,-1 0,1 0,-1 0,0 0,1 0,18 25,0 0,0-1,18-24,1 50,0 0,-1-50,1 25,-19-1,37 1,-18 0,-1 0,1-25,-19 25</inkml:trace>
  <inkml:trace contextRef="#ctx0" brushRef="#br0" timeOffset="41422.045">11869 6759,'19'-25,"-1"25,1 0,18 0,0 0,-18 0,-19-25,18 25,-18-25,0 1,0-1,0-25,0 25,0-24,0 24,0 0,-18 25,-1 0,1 0,-1 0,0 25,19 0,0 0,-18-1,-1 51,1-50,-1-1,0-24,19 25,0 0,0 0,0 0,0 24,0 1,0-25,0 0,0-1,0 1,19-25,-19 50,19-50,-1 25,1-25,-1 0,1 0,0 0,-1 0,19 0,-18 0,0 24</inkml:trace>
  <inkml:trace contextRef="#ctx0" brushRef="#br0" timeOffset="42835.845">12371 6511,'-18'-25,"-1"25,1 25,18 0,0-1,-19 1,0-25,19 25,0 0,0 0,0 24,-18 1,18-25,0 0,0 49,18-74,1 0,18 0,19 0,0 0,-38 0,1 0,0 0,18 0,-19 0,20 0,-20 0</inkml:trace>
  <inkml:trace contextRef="#ctx0" brushRef="#br0" timeOffset="43813.253">12632 6238,'-19'0,"19"99,0 0,0 50,-37 0,37-50,0 1,0-26,0 0,0-49,0 0,0 0,0 0,19 24,-19-24,18-25,1 0,-1 0,1 0,0 0,-1 0,38 0,-19 0,0 0,-18 0,0-25,-19 0,18 25,-18-24,0-1,0 0</inkml:trace>
  <inkml:trace contextRef="#ctx0" brushRef="#br0" timeOffset="45080.5859">12520 6635,'19'0,"18"0,19 0,18 0,-18 0,18 0,-36-25,55 25,-38 0,-17 0,-1 0</inkml:trace>
  <inkml:trace contextRef="#ctx0" brushRef="#br0" timeOffset="45697.0084">13097 6660,'0'24,"0"26,0-25,0 49,0-49,0 0,0 0,0 49,0-24,18-25,20 24,-38 26,0-51,18-24,19-49,-18-1</inkml:trace>
  <inkml:trace contextRef="#ctx0" brushRef="#br0" timeOffset="46917.8444">13022 6238,'-18'0,"18"25,0 0,0-1,18-24,-18-24,0-1,0-25,0 75,0 0</inkml:trace>
  <inkml:trace contextRef="#ctx0" brushRef="#br0" timeOffset="96440.0674">17971 2691,'19'0,"-1"0,1 0,18 25,19 99,-19 25,19-50,-19 50,19-75,-19 25,0-49,-37 24,37-24,-37-75,0-49,19-50,18 0,-18 0,-19 74,56-99,-38 75,1-100,0 100,18 49,-37 0,0 0,0-24,18-26,1 50,0 25,-19-24,18-26,-18 25,19 25</inkml:trace>
  <inkml:trace contextRef="#ctx0" brushRef="#br0" timeOffset="98122.005">18659 3336,'0'25,"0"74,0-74,0 49,0-24,0-25,0-1,0 26,0-25,19 0,-19-1,19-24,-1 0,19-24,-37-1,19 0,0 0,-1 0,-18 1,0-1,19 25,-19-50,0 0,0 1,37 49,-37-25,0 0,0 0,0 1,0 48,0 76,0-26,0-24,0-25,0-1,0 1,0 25,0-25,37-25,-18 0,-1 0,-18 24,19-24,0 25</inkml:trace>
  <inkml:trace contextRef="#ctx0" brushRef="#br0" timeOffset="98960.7432">19124 2964,'0'0,"38"0,-20 0,1 0,-1 0,1 0,18 0,19 0,-19 0,0 0,19 0,-37-50,-1 50,1 0,0 0</inkml:trace>
  <inkml:trace contextRef="#ctx0" brushRef="#br0" timeOffset="99789.9433">19236 3261,'37'0,"-18"0,18 0,19 0,0-24,-38 24,38 0,-37 0,18-25,-18 25,36-50,-36 50</inkml:trace>
  <inkml:trace contextRef="#ctx0" brushRef="#br0" timeOffset="101714.0623">19738 2741,'19'0,"0"24,-19 1,37 25,-19-1,1-24,0 25,-19-25,18-25,-18 49,19-49,-19 25,0 0,0 0,18-1,1 1,-19 0,0 0,19-25,-1 25,-18-1,19-24,-1 25,1 0,0-25,18 0,-37-25,18-24,-18-51,19 76,0-51,-1 26,-18-26,0 50,37-49,-37 49,0 0,38 1,-38-26,0 25,18-24</inkml:trace>
  <inkml:trace contextRef="#ctx0" brushRef="#br0" timeOffset="104745.3574">20278 3261,'0'-24,"18"24,1 24,0-24,-1 25,-18 0,19-25,-19 50,18-50,-18 24,19 1,-19 0,19 49,-1-49,-18 0,-18-25,18-50,0 26,0-1,0 0,-19 0,19 0,0 1,0-1,0 0,19 0,-19 0,0 1,0-1,18 0,19 0,-18-24,0 24,-1 0,-18 0</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6:05:40.506"/>
    </inkml:context>
    <inkml:brush xml:id="br0">
      <inkml:brushProperty name="width" value="0.05292" units="cm"/>
      <inkml:brushProperty name="height" value="0.05292" units="cm"/>
      <inkml:brushProperty name="color" value="#0C0C0C"/>
    </inkml:brush>
  </inkml:definitions>
  <inkml:trace contextRef="#ctx0" brushRef="#br0">1674 3385,'0'-24,"38"24,55 0,93 0,55 0,-92 0,112 0,36 0,-55 0,0 0,-37 0,-112 0,111 0,-111 0,19 0,-56 0,-19 0,37 0,19 0,-18 0,18 0,56 0,-94 0,1 0,75 0,-38 0,18 0,57-50,-20 50,76-25,-38 25,-19 0,38 0,37 0,37-49,18 49,-18 0,-18-50,-1 50,-74 0,0 0,-18 0,-19 0,18 0,19 0,-93-25,93 25,-130 0,-19 0,-18 0,-1 0,1 0</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5:35:24.866"/>
    </inkml:context>
    <inkml:brush xml:id="br0">
      <inkml:brushProperty name="width" value="0.05292" units="cm"/>
      <inkml:brushProperty name="height" value="0.05292" units="cm"/>
      <inkml:brushProperty name="color" value="#FF0000"/>
    </inkml:brush>
  </inkml:definitions>
  <inkml:trace contextRef="#ctx0" brushRef="#br0">11125 2269,'0'25,"0"0,0 0,0 24,0-24,0 49,-19 26,19 24,0 25,-18-50,18 0,0-25,0-49,0 0,0 0,0 0,0-1,0 1</inkml:trace>
  <inkml:trace contextRef="#ctx0" brushRef="#br0" timeOffset="2065.4009">11013 2344,'19'0,"-1"0,1 0,-19-25,19 25,-1 0,1 0,18 0,0 0,19 0,0 0,-19 0,0 0,-18 0,0 0,-1 0,1 0,-1 0,1 0,0 0,-1 0,1 25,-19-1,0 1,-19 0,1 0,-1 0,0-1,1 1,-19 0,-1-25,1 50,19-25,-20-25,20 24,-1 1,1-25,-1 0,0 25,1-25,18 25,-19-25,1 0,-1 0,19 25,-19-1,38-24,0 0,-1 0,1 0,-1 25,38 0,19 0,18 49,0-24,-19-1,19 1,-37-25,-19 0,-18-1,-1-24,1 0,-19 25,18-25,-18 25</inkml:trace>
  <inkml:trace contextRef="#ctx0" brushRef="#br0" timeOffset="3111.2415">12074 2691,'-19'0,"38"0,18 0,19 0,55 0,1 0,18 0,-37 0,-18 0,-38 0,0 0,-18 0,-1 0,1 0</inkml:trace>
  <inkml:trace contextRef="#ctx0" brushRef="#br0" timeOffset="4087.2334">12167 2989,'18'0,"1"0,0 0,-1 0,1 0,-1 0,38 0,0 0,37 0,37-25,0 0,-18 25,0-25,-75 25,-19 0,1 0,18 0</inkml:trace>
  <inkml:trace contextRef="#ctx0" brushRef="#br0" timeOffset="6052.7873">13488 2468,'-19'0,"19"24,0 1,19 0,-1 0,1 0,-1 24,1 1,0-25,-19 0,18-25,1 24,-1 1,-18 0,19-25,0 0,-1 0,1 0,-19-25,18 0,-18 1,19 24,-19-50,0 25,19 25,-19-25,0 1,0-1,0 0,0 0,0 0,0 0,18 25,-18-24,0-1,0 0,19 0,-19 0</inkml:trace>
  <inkml:trace contextRef="#ctx0" brushRef="#br0" timeOffset="7516.3137">13413 3088,'37'0,"-18"0,18 0,0 0,1 0,-20 0,19 0,-18 0,0 0,-1 0,19 0,-18 0,37 0,-38 0,20 0,-20 0,19 0,-18 0,0 0,18 0,-19 0,1 0,0 0,-1 0,1 0,-1 0</inkml:trace>
  <inkml:trace contextRef="#ctx0" brushRef="#br0" timeOffset="8698.4817">13599 3286,'19'0,"-1"0,1 25,0-25,-1 0,1 0,-1 0,1 0,0 25,-1-25,19 0,-18 0,0 0,-1 0,1 0,-1 0,1 0</inkml:trace>
  <inkml:trace contextRef="#ctx0" brushRef="#br0" timeOffset="11027.9758">13785 3336,'0'25,"-18"-1,18 1,0 0,0 0,0 0,0-1,0 1,0 0,0 0,0 0,0 0,0-1,0 1,0 0,0 0,0 0</inkml:trace>
  <inkml:trace contextRef="#ctx0" brushRef="#br0" timeOffset="12668.0676">13488 3782,'18'0,"1"0,-1 0,1 0,0 0,-1 25,1-25,-1 0,1 0,0 0,-1 25,1-25,-1 0,1 0,0 0,-1 0,-18 25,19-25,-1 0,1 0,0 0,-1 0,1 0,-1 0,1 0,0 0,-1 0</inkml:trace>
  <inkml:trace contextRef="#ctx0" brushRef="#br0" timeOffset="13264.5234">13971 3857</inkml:trace>
</inkml:ink>
</file>

<file path=ppt/ink/ink5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6:07:00.350"/>
    </inkml:context>
    <inkml:brush xml:id="br0">
      <inkml:brushProperty name="width" value="0.05292" units="cm"/>
      <inkml:brushProperty name="height" value="0.05292" units="cm"/>
      <inkml:brushProperty name="color" value="#0C0C0C"/>
    </inkml:brush>
  </inkml:definitions>
  <inkml:trace contextRef="#ctx0" brushRef="#br0">12334 7815,'-18'-25,"36"25,19 0,-18 0,0 0,18 0,-19 0,1 0,0 0,74 0,-75 0,19 0,1 0,-20 0,1 0,18 0,19 0,-38 0,20 0,-20 0,19 0,-18 0,0 0,-1 0,19 0,-18 0,18 0,-18 0,-1 0,1 0,0 0,18 0,-19 0,1 0,0 0,37 0,-38 0,19 0,1 0,-1 0,-19 0,20 0,-20 0,1 25,-1-25,38 24,-56 26,19-50,-1 50,-18-26,19-24,-19 50,19-25,-19 0,0 24,0 26,18-26,-18-24,0 0,0 49,0-24,0-25,0 24,0 1,19-25,-19 0,0 24,0-24,0 0,0 0,0-1,0 1,0 0,0 0,0 0,0 0,0-1,0 1,0 0,0 0,0 0,0 99,0-75,0-24,0 25,0-26,0 26,0-25,-19 0,-18-25,-37 0,18 0,-19 0,20 0,-1 25,-19-25,1 24,55-24,-74 0,75 0,-1 0,-18 0,18 0,1 0,-1 0,-18 0,18 0,1 0,-1 0,-18 0,0 0,-1 0,-17 0,36 0,-37 0,0 0,38 0,-57 0,20 50,-20-25,38-25,-19 0,0 0,-18 0,18 0,0 0,0 0,19 0,19 0,-1 0,0 0,1 0,-1 0,1 0,-20 0,20 0,18-50,0-24,0 49,0 0,0 0,18-24,-18 24,0-25,0 25,0-24,19 49,-19-25,0 0,0 0,0 1,19-26,-19 25,0 0,18 1,-18-1,0-25,19 25,-19 0,18 25,-18-24,0-1,0 0,0 0,19 0,-19 1,0-26,19 25,-1 0,-18-24,0 24,19 0,-19 0,18 1,-18-1,19 0,-19 0,19 0,-1 25,-18-24,19-1,-19 0,0 0,18-25,1 50,-19-24,0-1,0 0,0 0,19 0,-19 1,18 24,1 0,-1-25,20 25,-20 0,20 0,-20 0,19 0,1 0,-1-25,0-25,-18 50,-1 0,1 0,-1 0,1 0,0-24</inkml:trace>
  <inkml:trace contextRef="#ctx0" brushRef="#br0" timeOffset="61579.2794">16687 6475,'0'-50,"0"25,19 25,0-24,-19-1,37 0,0-25,-18 1,18 49,-19-25,1 0,0-24,18 24,0 25,-18-50,18 50,-19-25,20 1,-20-1,1 0,18 25,0-25,-18 25,-1 0,20 0,-1 0,0 0,56 0,-56 0,19 0,-19 0,1 0,-1 0,-19 0,20 0,-1 0,19 0,-38 25,1-25,-1 25,20-25,-1 25,19 24,-19-49,56 75,-75-51,20-24,-1 0,-37 25,18-25,-18 25,19 0,0 0,-1 24,19-24,-18 25,-19 24,19-24,-19 24,0 25,0 1,18-26,1 25,-19-49,0 74,0-74,0-1,0 26,0-26,0 1,0 24,0-49,0 0,0 0,0 24,0-24,0 0,-19 0,1 0,-20-25,1 24,19 1,-20-25,-17 25,-1-25,0 0,19 0,-19 0,19 0,-56 0,56 0,-38 0,38 25,0-25,0 0,-19 0,37 0,1 0,-20 25,20-25,-20 0,1 0,0 0,-19 0,38 0,-20 0,1-25,0 25,37-50,-19 50,-18 0,0-49,0 24,18 25,1-25,-20 25,20-50,-19 25,18-24,-18 24,18-25,1 26,-20-1,38 0,0 0,-18-24,18-1,0 25,0-49,0-1,0 26,0-1,0 0,-19 1,19 24,0 0,0 0,0 1,0-26,0 0,0 26,0-1,0 0,37-25,-37 1,0 24,0 0,0 0,19 0</inkml:trace>
  <inkml:trace contextRef="#ctx0" brushRef="#br0" timeOffset="98438.9632">19050 4217,'19'-24,"-19"73,0 26,18-26,-18 1,0 49,0-49,0-1,19 50,-19-74,37 0,-37 0,0 0,0 0,0-1,0 1,19 25</inkml:trace>
  <inkml:trace contextRef="#ctx0" brushRef="#br0" timeOffset="100531.4437">18976 4193,'0'-25,"18"25,1 0,-1 0,1 0,0 0,-1 0,1 0,-19 25,37-25,-18 0,-1 0,-18 24,19 26,-19 0,0-26,0 1,0 0,0 0,0 0,0-1,0 26,-37-50,18 0,0 0,1 0,18 25,18 0,20 24,-1 26,-19-75,-18 24,38 26,-20 0,1-25</inkml:trace>
  <inkml:trace contextRef="#ctx0" brushRef="#br0" timeOffset="101282.1895">19478 4465,'0'-49,"18"49,20 0,-1 0,-18 0,36 0,-17 0,-1 0,-19 0,20 0,-20 0</inkml:trace>
  <inkml:trace contextRef="#ctx0" brushRef="#br0" timeOffset="102092.8684">19590 4689,'18'0,"38"0,18 0,57-25,-20 25,75-25,-18 25,36 0,-92 0,0 0,-19 0</inkml:trace>
  <inkml:trace contextRef="#ctx0" brushRef="#br0" timeOffset="103829.5231">21189 3969,'19'25,"0"49,36 1,-17-25,-1-1,19 1,-56-1,18 1,-18-25,0 0,19-1,-1 1,1-25,18-25,-37 1,0-26,37 0,-37 26,19-51,-19 50,19 1,-19-1,18-75,1 76,-1-1,1-50,-19 51,0-1</inkml:trace>
  <inkml:trace contextRef="#ctx0" brushRef="#br0" timeOffset="104967.9185">21227 4639,'18'0,"1"0,37 0,-1 0,-17 0,17 0,-17-25,55 0,-19-24,1 24,-57 25,1-25,37 25,-38 0,1 0,-19 25,0 0</inkml:trace>
  <inkml:trace contextRef="#ctx0" brushRef="#br0" timeOffset="105929.402">21357 4813,'-19'-25,"38"25,-1 0,20 0,-1 0,0 0,37 0,-55 0,37 0,-19 0,19 0,-37 0,18 0,-19 0,1 0,0 0,-1 25,-18 0</inkml:trace>
  <inkml:trace contextRef="#ctx0" brushRef="#br0" timeOffset="106989.7924">21617 4912,'-18'-25,"18"50,0 0,0 74,0-49,0-1,0 26,0-51,0 26,0-25,0 49,0-24,0-25,0 24,0-24</inkml:trace>
  <inkml:trace contextRef="#ctx0" brushRef="#br0" timeOffset="108175.2275">21413 5582,'18'0,"1"0,18 0,-18 0,-1 0,1 0,-1 0,1 0,18 0,-18 0,-19 25,18-25,1 0,0 0,18 0,-18 0,36 0,-36 0,0 0,-1 0,1 0,-19 24</inkml:trace>
  <inkml:trace contextRef="#ctx0" brushRef="#br0" timeOffset="109449.6273">21654 4838,'0'24,"0"1,0 0,0 0,0 0,0-1,0 1,0 0,0 0,0 0,0-1,0 1,0 0,-18 0,-1-25,-37 0</inkml:trace>
  <inkml:trace contextRef="#ctx0" brushRef="#br0" timeOffset="146607.2125">3051 11908,'19'0,"-1"0,19 0,-18 0,0 0,36 0,1 0,-37 0,-1 0,20 0,-20 0,1 0,-1 0,1 0,18 0,-18 0,18 0,-18 0,-1 0,1 0,-1 0,1 0,0 0,-1 0,19 0,-18 0,0 0,18 0,-18 0,-1 0,1 0,-1 0,1 0,0 0,-1 0,1 0,-1 0,1 0,0 0,-1 0,1 0,18 0,-18 0,-1 0,1 0,-1 0,1 0,0 0,-1 0,1 0,-1 0,20 0,-20 0,1 0</inkml:trace>
  <inkml:trace contextRef="#ctx0" brushRef="#br0" timeOffset="153279.9926">9711 3746,'0'-50,"-19"50,1 0,-75-24,0-1,56 0,-19 0,-56 0,19 25,37-25,19 25,-56 0,37 0,-74-24,56 24,-19 0,-38 0,76-25,-1 25,19 0,-38 0,38 0,18 0,1 0,-1 0,1 0,-1 0,0 0,1 0,-19 0,18 0,0 0,19 49,-37-24,19 0,-1 0,-18 49,18-49,19 50,-19-1,19-24,0-26,0 51,0-50,0 49,0-24,0-25,0-1,0 26,0 0,0-1,0-24,0 25,0-26,0 1,0 0,0 0,0 0,0-1,0 1,0 0,0 0,0 0,0 24,0-24,0 0,0 0,0 0,0-1,0 26,0-25,0 49,0-49</inkml:trace>
  <inkml:trace contextRef="#ctx0" brushRef="#br0" timeOffset="154715.8897">7776 5011,'0'0,"19"0,-19 25,0 0,37 24,0 51,-18-26,-1-24,-18-25,19 24,-19 26,37-26,-37 1,19-25,-19-1,19-24,-1 0,1-24,-1-1,20-74,-20 49,1 25,-1-49,-18 24,0 25,0 0,0 1,19-1,-19 0,0 0,0 0,0-24,0 24,0 0,19 0,-19 1,0-26,0 25,18 25</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5:42:04.835"/>
    </inkml:context>
    <inkml:brush xml:id="br0">
      <inkml:brushProperty name="width" value="0.05292" units="cm"/>
      <inkml:brushProperty name="height" value="0.05292" units="cm"/>
      <inkml:brushProperty name="color" value="#FF0000"/>
    </inkml:brush>
  </inkml:definitions>
  <inkml:trace contextRef="#ctx0" brushRef="#br0">15013 5519,'-19'0,"1"0,-1 0,1 0,-1-25,0 25,-18 0,-19-25,1 1,-20 24,19 0,19-25,-19 0,1 25,17 0,1-25,0 25,0 0,18 0,0 0,1 0,-1 0,1 0,-1 0,0 0,1 0,-1 0,1 0,-1 0,0 0</inkml:trace>
  <inkml:trace contextRef="#ctx0" brushRef="#br0" timeOffset="1348.4812">14939 5941,'0'0,"-19"0,0 0,1 0,-19 0,-1 0,-17 0,-1 24,0-24,0 25,0-25,1 0,17 0,1 0,19 0,-20 0,20 0,-1 0,0 0,1 0,-1 0,1 0,-1 0,-18 0,18 0,1 0,-1 0,0 0,-18 0,19 0,-20 0,20 0,-19 0,-1 0,20 0,-1 0,1 0,-1 0</inkml:trace>
  <inkml:trace contextRef="#ctx0" brushRef="#br0" timeOffset="3996.1404">14139 5172,'0'25,"-19"-25,19 24,-19-24,19 25,0 0,0 0,-18 0,18-1,-19 1,19 0,0 0,-18 0,-1-1,19 1,-19 0,19 0,-18 0,-1-1,19 1,-18 0,18 0,-19 0,19 24,-19-49,1 25,18 0,0 0,-19-25,19 24,-18 1,18 0,0 0,-19-25,19 25,-19-25,19 24,19-24,0 25,18 0,-19-25,1 25,18 0,-18-25,18 24,-18-24,-1 25,1-25,-1 0,-18 25,19-25,0 0,-1 0,1 0,-1 25,1-25,0 0,-1 0,1 25,-1-25,1 0,0 0,-19 24,18-24</inkml:trace>
  <inkml:trace contextRef="#ctx0" brushRef="#br0" timeOffset="5674.5499">15311 4924,'0'25,"0"-1,0 1,0 0,0 0,0 0,0-1,0 1,0 0,0 0,0 24,0-24,0 0,0 0,0 0,0-1,0 1,0 0</inkml:trace>
  <inkml:trace contextRef="#ctx0" brushRef="#br0" timeOffset="8647.8342">15311 4949,'0'-25,"0"0,0 0,18 25,1 0,0 0,-1 0,1 0,-1 0,-18 25,19-25,-19 25,0 0,0-1,0 1,0 0,0 0,-19-25,1 0,18 25,-19-25,1 0,18 24,18-24,-18 25,19 0,-1-25,-18 25,19-25,-19 25,19-25,-19 24,18-24,-18 25,19-25,-19 25,18-25,1 25,0-25</inkml:trace>
  <inkml:trace contextRef="#ctx0" brushRef="#br0" timeOffset="11273.5021">15627 5097,'0'25,"0"0,0 0,0 0,0-1,0 1,0 0,19 0,-19 0,0-1,0 1,0 0,0 0,0 0,0-1,0 1,0 0,0 0,0 0,0-1,18-24,-18-24,19-1,-19 0,0 0,18 25,1 0,0 0,-1-25,1 25,-1 0,1 0,-19 25,19-25,-19 25,18-25,-18 25,0 0,0-1,0 1,0 0,0 0,0 0,19-25,-19 24,0 1,0 0</inkml:trace>
  <inkml:trace contextRef="#ctx0" brushRef="#br0" timeOffset="17570.837">12613 8321,'0'25,"19"-25,-1 0,1 25,0-25,-1 0,1 0,-1 0,1 0</inkml:trace>
</inkml: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6:10:27.925"/>
    </inkml:context>
    <inkml:brush xml:id="br0">
      <inkml:brushProperty name="width" value="0.05292" units="cm"/>
      <inkml:brushProperty name="height" value="0.05292" units="cm"/>
      <inkml:brushProperty name="color" value="#0C0C0C"/>
    </inkml:brush>
  </inkml:definitions>
  <inkml:trace contextRef="#ctx0" brushRef="#br0">17580 13834,'19'-24,"0"48,-19 1,55 74,-55-123,0-1,0 0,0 0,0 0,0 1,0-1,0 0,19 0,0 0,-1 25,-18-24,19 24,-1 0,1 0,-19 24,0 26,0-25,0 0,0-1,-19 1,19 0,-18 0,18 0,0-1,0 1,0 0,0 0,18-25,1 0,0 0,-1 0,-18-25,0 0,19 25,-1-25,20 1,-20 24</inkml:trace>
  <inkml:trace contextRef="#ctx0" brushRef="#br0" timeOffset="1453.725">17506 12321,'19'0,"55"0,0 0,19 0,-18 0,-38 0,-18 0,-1 0,-18 50,-18-50,18 25,-38-25</inkml:trace>
  <inkml:trace contextRef="#ctx0" brushRef="#br0" timeOffset="2637.5148">17655 12396,'0'49,"0"1,0-25,0 24,0-24,0 0,-19 25,19-26</inkml:trace>
  <inkml:trace contextRef="#ctx0" brushRef="#br0" timeOffset="3279.4311">17543 12718,'0'0,"37"0,-18 0,0 0,-1 0,1 0,37 0,-19-25,19 1,-1 24,-17-25,-20 25,38 0,-37-25,18 25,-56 0,-18 50,18-50,-55 49</inkml:trace>
  <inkml:trace contextRef="#ctx0" brushRef="#br0" timeOffset="4834.1609">17952 12693,'0'-24,"-18"24,-1 0,1 0,-1 0,0 24,19 1,-18-25,18 25,0 0,0 24,0-24,0 0,0 0,0 0,0-1,0 1,0 0,0 0</inkml:trace>
  <inkml:trace contextRef="#ctx0" brushRef="#br0" timeOffset="5637.8608">17785 12941,'19'-24,"18"-1,-19 25,20-25,-1 0,0 0,-18 1,36-1,-36 25</inkml:trace>
  <inkml:trace contextRef="#ctx0" brushRef="#br0" timeOffset="7153.8702">18176 12743,'-19'0,"0"0,1 50,-1-50,19 24,-18-24,18 25,0 0,0 0,18 0,1-25,-1 0,1 0,0 0,-1 0,19 0,-18 24,0 1,-19 0,0 0,0 0,-56-1,19 1,18 0,0-25,1 0,-1 0,1 0,-1 0,0 0,1 0,-1 0,1 0</inkml:trace>
  <inkml:trace contextRef="#ctx0" brushRef="#br0" timeOffset="10638.04">18492 12619,'0'25,"0"0,0-1,0 1,0 0,0 0,0 0,0-1,0 26,0-25,0 0,0-1,0 1,0 0,0 0,0 0,0-1,0 1,0 0,0 0,0 0,0 0,0-1,0-48,0-1,0 0,0 0,0 0,-19 0,1 25,18-24,-19 24,19-25,-19 25,-18 0,19 0,-1 0,19 25,-19-25,19 24,0 1,0 0,0 0,19-25,0 25,-1 0,1-1,-1-24,1 0,0 0,-1 0,19 0,-18 0,0 0,-1 0,-92 50</inkml:trace>
  <inkml:trace contextRef="#ctx0" brushRef="#br0" timeOffset="68570.1961">10902 9940,'-19'0,"0"0,19 50,0-25,0-1,0 1,0 50,0-26,0-24,0 25,0-1,19-24,0 0,-19 24,0 1,37 24,-37-49,18 25,-18-25,0 24,0-24,0 0,0 0,0-1,0 1,19 25,-19-25,0-1,0 1,0 0,0 0,0 0</inkml:trace>
  <inkml:trace contextRef="#ctx0" brushRef="#br0" timeOffset="69436.4535">10809 11131,'0'25,"0"49,0-24,0-1,0 1,0 24,-19 1,19-51,0 1,-19 0,1-25</inkml:trace>
  <inkml:trace contextRef="#ctx0" brushRef="#br0" timeOffset="71684.3709">10716 11156,'0'-25,"0"0,18 25,19 0,-18 0,0 0,-1 0,1 0,-1 0,38 25,-56 0,0-1,0 1,0 0,0 0,0 24,0-24,0 0,0 0,0 0,-18-25,-1 0,0 24,1-24,-1 0,1 25,18 0,0 0,18 0,1 24,18 1,-37-25,19-1,-1-24,1 25,-1 50</inkml:trace>
  <inkml:trace contextRef="#ctx0" brushRef="#br0" timeOffset="73740.4013">11050 11478,'0'25,"0"0,0-1,0 1,0 0,38 49,-38-49,18 25,-18-1,0-24,0 0,0 0,0 24,0-24,0 0,0 25,0-25,0-1,0 1,0 0,0 0,0 0,0-50,0 0,0 0,0 0,0-24,19 49,-19-25,0 0,19-25,-1 26,-18-1,19 25,-1-25,1 25,0 0,-1 0,1 0,18 0,-37 25,19 24,-1-49,-18 25,0 0,0 25,0-25,0-1,0 1,0 0,0 0,37 24,-37-24,0 0,19-25,-19-25</inkml:trace>
  <inkml:trace contextRef="#ctx0" brushRef="#br0" timeOffset="83445.9596">11516 8725,'0'-25,"37"25,-19 0,38 0,-19 0,-18 0,0 0,18 0,19 0,-19 0,37-50,-37 50,-18 0,18 0</inkml:trace>
  <inkml:trace contextRef="#ctx0" brushRef="#br0" timeOffset="84223.9925">11832 8725,'-19'0,"19"24,0 1,0 0,0 0,0 25,0-26,0 1,0 0,0 0,0 24,0-24,0 0,0 0</inkml:trace>
  <inkml:trace contextRef="#ctx0" brushRef="#br0" timeOffset="85102.5315">11664 9122,'19'0,"0"0,-1 0,1 0,-1 0,1 0,0 0,-1 0,1 0,-1 0,1 0,37 0,-38 0,1 0,0 0,-1 0</inkml:trace>
  <inkml:trace contextRef="#ctx0" brushRef="#br0" timeOffset="86227.9746">12055 8973,'0'-25,"0"50,0 0,0-1,0 26,0 0,0-26,0 1,0 0,0 0,0 24,0-24,0 0,0 0,0 0,0-1,-19 1,1-25</inkml:trace>
  <inkml:trace contextRef="#ctx0" brushRef="#br0" timeOffset="86959.7363">11943 9320,'0'-25,"0"0,19 25,0 0,-1 0,19-49,-18 49,18 0,0-25,-18 0,0 25,-1 0</inkml:trace>
  <inkml:trace contextRef="#ctx0" brushRef="#br0" timeOffset="88906.4114">12278 9047,'-18'0,"18"50,0-25,0-1,0 1,0 0,0 0,18 0,-18-1,0 1,19-25,0 25,-19 25,0-26,0 1,-19-25,19 25,0 0,-19-25,1 0,-1 0,1 0</inkml:trace>
  <inkml:trace contextRef="#ctx0" brushRef="#br0" timeOffset="91153.0621">12557 8923,'0'25,"0"0,0 0,0-1,0 26,0-25,0 0,19 24,-19-24,0 0,0 0,0-1,0 1,19-25,-19 25,0 0,18 0,-18-1,-18-24,18-49,0 24,-19 25,0-25,1 25,18-25,-19 1,19-1,-18 25,18-25,-19 25,0-25,1 25,-19 0,18 0,0 0,1 25,18 0,-19 0,19-1,0 1,0 25,0-25,0-1,19-24,-1 0,-18 25,19 0,0-25,-1 0,1 0,-1 0,1 0,0 0,-1 0,1 0,18 0,-37-25,19 25,-19-25,18 25,1-49,-1 49,1 0,-38 25,-36-1</inkml:trace>
  <inkml:trace contextRef="#ctx0" brushRef="#br0" timeOffset="92582.8161">11813 9568,'0'-25,"0"0,19 1,18-1,-18 25,-1-25,1 25,-1 0,20 0,-1 0,-19 0,1 0,18 0,0 0,38-25,-56 25,36-25,-36 25,18 0,75 0,-94 0,20 0,-20 0,19 0,-18 0,0 0,18 0,-19-24,1 24,0 0,18-25,-19 25,20-25,-38 50,-19-25,-18 25</inkml:trace>
  <inkml:trace contextRef="#ctx0" brushRef="#br0" timeOffset="95106.5272">12409 9791,'-19'0,"0"0,1 0,-1 0,19-25,0-24,0 24,0 0,0 0,0 1,0-1,0 0,19 25,-1 0,1 0,0 25,-1-25,-18 25,19-1,-19 1,18 25,-18-25,0-1,0 1,0 0,-18 0,18 0,-19-25,-18 24,37 1,-19-25,1 25,-1-25,1 50,-1-50,0 25,1-1,-1-24,38 0,-1 0,1 0,0 0,-1 0,19 0,-18 0,18 0,0 0,19 0,-37 0,-1 0,1 0,0 0,-1 0,1 0,-1 0</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3T06:15:14.237"/>
    </inkml:context>
    <inkml:brush xml:id="br0">
      <inkml:brushProperty name="width" value="0.05292" units="cm"/>
      <inkml:brushProperty name="height" value="0.05292" units="cm"/>
      <inkml:brushProperty name="color" value="#0C0C0C"/>
    </inkml:brush>
  </inkml:definitions>
  <inkml:trace contextRef="#ctx0" brushRef="#br0">14008 2772,'19'25,"0"-25,-19 25,0 0,0-1,18 1,1-25,-1 0,1-25,0 25,55-49,-55 49,-1 0,1-25,-1 0,1 25,0-25,-1 25,1-49,0 24,-1 25,1 0,-1-25,1 0,0 25</inkml:trace>
</inkml:ink>
</file>

<file path=ppt/ink/ink5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5:45:32.286"/>
    </inkml:context>
    <inkml:brush xml:id="br0">
      <inkml:brushProperty name="width" value="0.05292" units="cm"/>
      <inkml:brushProperty name="height" value="0.05292" units="cm"/>
      <inkml:brushProperty name="color" value="#FF0000"/>
    </inkml:brush>
  </inkml:definitions>
  <inkml:trace contextRef="#ctx0" brushRef="#br0">3944 13134,'0'-25,"19"25,-1 0,1 0,-1 0,-18 25,19-25,0 0,-1 0,1 25,-1-25,1 0,0 0,-19 25,18-25,1 0,-1 0,1 24,-19 1,19-25,-1 0,1 25,-1-25,1 25,0-25,-1 0,-18 25,19-25,-19 24,18-24,1 0,-19 25,19-25,-1 0,-18 25,19-25,-1 0,1 0,0 0,-1 0,1 0,-1 0,1 0,0 0,-1 0,1 0,-1 0,1 0,18 0,-18 0,-1 0,-18-25,19 25,0 0,-1 0,1-25,0 25,-1 0,1 0,-1 0,-18-24,19 24,0-25,-19 0,0 0,0 0,18 25,-18-24,0-1,0 0,0 0,-18 25,-1 0,0 0,19 25,-18-25,18 25,-19-25,19 25,-18-25,-1 24,19 1,-19-25,1 0,-1 0,19 25,-19-25,1 0,-19 0,18 0,0 0,-36 0,-1-25,19 0,-1 25,20 0,-19 0,18-24,0 24,1 0,-19-25,18 25,0 0,-18 0,0 0,18 0,1 0,-19 0,18 0,0 0,1 0,-1 0,1 0,-1 0</inkml:trace>
  <inkml:trace contextRef="#ctx0" brushRef="#br0" timeOffset="41956.928">7255 13084,'0'-24,"19"24,18 0,0 0,19 0,-19 0,19 0,-37 0,18 0,0 0,-18 0,-1 0,1 0,0 0,-1 0,1 0</inkml:trace>
  <inkml:trace contextRef="#ctx0" brushRef="#br0" timeOffset="42324.2614">7702 13060</inkml:trace>
  <inkml:trace contextRef="#ctx0" brushRef="#br0" timeOffset="44025.4064">7348 13332</inkml:trace>
  <inkml:trace contextRef="#ctx0" brushRef="#br0" timeOffset="44808.8784">7348 13332,'0'-49,"19"49,0 0,-1 25,1-25,18 0,0 0,-18 0,-1 0,1 0,0 0,-1 0,19 0,-18 0,0 0,-1 0,1 0,-1 0,1 0,0 0,18 0</inkml:trace>
  <inkml:trace contextRef="#ctx0" brushRef="#br0" timeOffset="45713.6595">7572 12836</inkml:trace>
  <inkml:trace contextRef="#ctx0" brushRef="#br0" timeOffset="46953.4554">7572 12836,'0'25,"0"0,18-25,1 25,-1-1,1-24,0 50,-1-50,1 25,-1 0,1 0,0-25,-1 24,1-24,-19 25,18 0,1-25,0 0,-19 50,18-1,1-49,-19 25,18-25,-18 25,0 0,19-1,-19 1,0 0,-37 0,18-25,1 25,-1-1,0-24,1 0,-1 25,1-25,-1 0,0 25</inkml:trace>
  <inkml:trace contextRef="#ctx0" brushRef="#br0" timeOffset="48609.4329">8223 12886,'18'0,"-18"25,0-1,0 26,0 0,19-1,-19-24,0 50,0-26,0-24,0 0,0 0,0-1</inkml:trace>
  <inkml:trace contextRef="#ctx0" brushRef="#br0" timeOffset="50489.4541">8167 13010,'0'-25,"0"-25,0 26,19-1,-1 0,1 0,-1 25,20 0,-20 0,1 50,-1-50,-18 25,19-1,0 1,-19 0,0 0,18 0,-18 0,-18-1,18 1,-38-25,20 25,18 0,18-25,1 25,0-1,36 51,1-26,-37-49,-1 0,20 25,-20-25,1 25,-1-25</inkml:trace>
  <inkml:trace contextRef="#ctx0" brushRef="#br0" timeOffset="50528.5624">8613 13382</inkml:trace>
  <inkml:trace contextRef="#ctx0" brushRef="#br0" timeOffset="52400.9996">8613 13308,'0'-25,"-18"25,-1-25,-18 0,37-24,19 24,-1 25,1 0,-1 0,1 0,18 0,0 25,-18-1,0 1,-19 25,0-1,0-24,0 0,0 0,0 0,-19-1,19 1,-19-25,1 25,-1-25,1 25,-1-25,0 0,19 25,19-25,0 0,18 24,-19-24,20 0,-20 0,1 0,-1 0,1 0,0 0,18 0,-19 0,1 0,0 0</inkml:trace>
  <inkml:trace contextRef="#ctx0" brushRef="#br0" timeOffset="54249.1232">9004 12960,'19'0,"18"0,-18 0,-1 0,1 0,-1 0,20 0,-20 0,19 0,-18 0,18 0,-18 0</inkml:trace>
  <inkml:trace contextRef="#ctx0" brushRef="#br0" timeOffset="54289.544">9302 12960</inkml:trace>
  <inkml:trace contextRef="#ctx0" brushRef="#br0" timeOffset="55121.898">9023 13134,'0'50,"18"-50,1 0,18 0,19 0,-19 0,-18 0,-1 0,1 0,18 0,-18 24,-1 1,20-25</inkml:trace>
  <inkml:trace contextRef="#ctx0" brushRef="#br0" timeOffset="56473.2591">9916 12464,'0'-25,"18"25,1 0,-1 0,1 0,0 0,-1 0,20 0,-20 0,19 0,-18 0,0 0,-1 0,19 0,-18-24</inkml:trace>
  <inkml:trace contextRef="#ctx0" brushRef="#br0" timeOffset="56521.2677">10232 12415</inkml:trace>
  <inkml:trace contextRef="#ctx0" brushRef="#br0" timeOffset="57417.3239">10083 12415,'0'49,"0"-24,0 0,0 0,0-1,0 1,0 25,0-25,0-1,0 1,0 0,0 25,0-26,0 1,0 0</inkml:trace>
  <inkml:trace contextRef="#ctx0" brushRef="#br0" timeOffset="58257.57">9860 12861,'18'0,"1"0,0 0,-1 0,19 0,-18 0,0 0,-1 0,1 0,0 0,18 0,-19 0,1 0,0 0,-1 0</inkml:trace>
  <inkml:trace contextRef="#ctx0" brushRef="#br0" timeOffset="58299.6654">10176 12861</inkml:trace>
  <inkml:trace contextRef="#ctx0" brushRef="#br0" timeOffset="59289.2892">10362 12762,'0'-25,"0"0,-37 25,18 0,-18 0,37 25,-18-25,18 25,-19 0,19-1,0 26,19-25,-19 0,0-1,18 1,-18 0,19 0,-19 0,18-25,1 25,-19-1,0 1,0 0,-37-25</inkml:trace>
  <inkml:trace contextRef="#ctx0" brushRef="#br0" timeOffset="60066.2465">10176 13035,'0'-25,"37"0,1 25,-20 0,1 0,-1 0,1-25,0 25,18 0,0 0</inkml:trace>
  <inkml:trace contextRef="#ctx0" brushRef="#br0" timeOffset="61689.299">10567 12787,'-19'0,"-18"0,18 49,1-49,-1 50,1-50,18 25,18-25,1 0,18 24,-37 1,37-25,-18 0,18 0,-18 0,18 25,-19 0,1-25,-19 25,0 0,-19-25,1 24,-1-24,1 0,-1 0,0 0,-18 0,19 0,-1 0,-18 0</inkml:trace>
  <inkml:trace contextRef="#ctx0" brushRef="#br0" timeOffset="62289.7159">10827 12762</inkml:trace>
  <inkml:trace contextRef="#ctx0" brushRef="#br0" timeOffset="64537.3744">10827 12762,'0'-25,"19"25,-19 25,18 24,-18-24,0 0,0 0,19 0,-19-1,0 1,0 0,19 25,-1-50,-18 25,0-1,0 1,-18-25,-1 0,0-25,1 1,-19 24,37-25,-19 25,0-25,1 25,18 25,0 24,18-24,-18 0,19 0,0 0,-1-1,19-24,-37 25,19-25,-19-49,0 24,0 0,0-25</inkml:trace>
  <inkml:trace contextRef="#ctx0" brushRef="#br0" timeOffset="66425.6806">11088 12638,'0'-50,"0"1,0 73,18 1,-18 0,0 0,19 24,-19-24,0 25,0-25,0-1,0 1,19 25,-19-25,0-1,0 26,18-25,-18 0,19 24,-19-24,0 25,18-25</inkml:trace>
  <inkml:trace contextRef="#ctx0" brushRef="#br0" timeOffset="68481.2933">11069 12663,'0'-50,"0"25,37-24,-18 24,0 0,-1 25,1 0,-1 0,1 0,0 0,-1 0,19 0,-37 25,19 0,-19-1,0 1,0 0,0 0,0 0,-19-25,19 24,-18-24,-1 0,1 25,-1 0,-18-25,18 0,-18 25,56 0,-1-1,19 1,1 0,-20-25,-18 25,19-25,-1 25,1-1,0 1,-1-25,-18 25,0 0,19 0,-19 0,37-1,-37 1</inkml:trace>
  <inkml:trace contextRef="#ctx0" brushRef="#br0" timeOffset="71553.8578">11441 12911,'0'-25,"19"25,-1 0,1 0,-19 25,19-1,-19 1,18 0,-18 0,0 0,0 0,0 24,0-98,0 24,0 0,0-25,19 50,-19-25,18 25,1 0,-19-24,19 24,18 0,-19 0,1 24,0 26,-19-25,0 0,0 0,0-50,0 0,0 0,0 0,0 0,0 1,18 24,1 0,-1 0,1 0,0 0,-1 0,19 0,-37 49,0-24,0 0,0 0,0 24,19-24,-19 0,0 0,0 0,0-1</inkml:trace>
  <inkml:trace contextRef="#ctx0" brushRef="#br0" timeOffset="73689.3327">10046 13382,'19'0,"-1"0,19 0,-18 0,0 0,-1 0,1 0,-1 0,1 0,18 0,-18 0,-1 0,1 0,18 25,-18 0,-1-25,20 0,-20 0,1 0,-1 0,1 0,18 0,-37 24,19-24,-1 0,1 0,0 0,-1 0,1 0,-1 0,1 25,18-25,0 0,-18 0,18 0,0 0,1 0,-1 0,19 0,-19 0,0 0,0 0,-18 0,18 0,-18 0,18 0,-18 0,-1 0,1 0,-1 0,1 0,0 0,-1 0,1 0,-1 0,20 0,-1 0,0 0,0 0,-18 0,-1 0,1 0,0 0,-1 0,19 0,-18 0,0 0,-1 0,1 0,-1 0,1 0,0 0,18 0</inkml:trace>
  <inkml:trace contextRef="#ctx0" brushRef="#br0" timeOffset="74609.9632">10232 13580</inkml:trace>
  <inkml:trace contextRef="#ctx0" brushRef="#br0" timeOffset="75057.2963">10232 13580,'0'-24,"37"24,-18 0,-1 0,1 0,0 0,36 0,-36 0,0 0,-1 0,1 0,18 0,-18 0,18 0,-19 0,20 0,-20 0,1 0,-1 0,1 0,0 0,-1 0</inkml:trace>
  <inkml:trace contextRef="#ctx0" brushRef="#br0" timeOffset="75418.115">10530 13605</inkml:trace>
  <inkml:trace contextRef="#ctx0" brushRef="#br0" timeOffset="76081.8949">10530 13605,'-38'0,"38"25,0 0,0 24,0-24,0 0,0 0,-18 0,18-1,0 26,0 0,0-26,0 1,0 0</inkml:trace>
  <inkml:trace contextRef="#ctx0" brushRef="#br0" timeOffset="76505.3402">10269 13977</inkml:trace>
  <inkml:trace contextRef="#ctx0" brushRef="#br0" timeOffset="76994.0899">10269 13977,'37'0,"-18"0,0 0,-1 0,19 0,-18 0,0 0,-1 0,1 0,18 0,-18 25,-1-25,1 0,-1 0,1 0,0 0</inkml:trace>
  <inkml:trace contextRef="#ctx0" brushRef="#br0" timeOffset="77393.2014">10864 14002</inkml:trace>
  <inkml:trace contextRef="#ctx0" brushRef="#br0" timeOffset="79769.5486">10864 14002,'-18'25,"-1"-25,1 0,-1 0,0 0,-18 0,19 0,-1 0,0 0,-18-25,19 25,-1-50,19 26,19 24,-1 0,1-25,-1 25,1 0,0 0,-1 0,1 0,-1 0,1 0,0 0,-19 25,0-1,0 26,0 0,0-26,0 1,-38 0,38 0,-18 0,18-1,18-24,1 0,0 0,18 0,-37 25,18-25,20 0,-20 0,1 0,-1 0,1 0,0 0,-1 0</inkml:trace>
  <inkml:trace contextRef="#ctx0" brushRef="#br0" timeOffset="84825.8068">5246 11770</inkml:trace>
  <inkml:trace contextRef="#ctx0" brushRef="#br0" timeOffset="86953.5364">5246 11770,'19'0,"-1"0,1 0,0 0,-1 0,1 0,18 0,-18 0,18 0,19 0,-1 0,-36 0,0 0,18 0,0 0,0 0,0 0,1 0,18 0,-1 0,1 0,19 0,-20 0,-17 0,-1 0,0 0,-18 0,-1 0,1 0,-1 0,20 0,-20 0,1 0,18 0,0 0,0 0,19 0,37 0,37 0,-55 0,37 0,-19 0,-19 0,0 0,-36 25,-1-1,0-24,-18 0,18 25,19 25,37-50,-19 25,0-1,38 1,-38 0,-18-25,-19 25,-18-25,0 0,-19 25,18-25,20 24,-20-24,1 0,18 0,0 25,0 0,1-25,-1 25,-19 0,20-25,-1 49,0-24,0 49,38-49,-1 50,-18-26,-38-49,1 25,0 0,-1-25,1 25,-1-25,1 0,0 0,18 24,-37 1,37-25,-18 0,-1 0,1 0,-1 25,1 0,18-25,0 0,-18 0,18 25,1-1,-20-24,1 0,-1 0,-18 25,0 0,19-25,18 0,-18 25,-1-25,20 0,-20 0,1 25,-1-1,1 1,0 0,-1-25,-18 25,19 0,-1-25,1 0,0 24,-1-24,19 50,-18-25,18 0,0 24,1 1,-20-50,19 74,-37-49,56 25,-37-25,-19-1,37 26,-37-25,19 0,-1-1,1 1,-19 0,18 0,-18 0,38-25,-38 49,37-24,-19 25,-18-26,19-24,-19 25,0 25,19-50,-19 25,18-1,1-24,-19 25,19-25,-19 25,18-25,-18 25,37-25,-18 25,0-25,-1 0,-18 24</inkml:trace>
  <inkml:trace contextRef="#ctx0" brushRef="#br0" timeOffset="87449.5125">10120 13804</inkml:trace>
  <inkml:trace contextRef="#ctx0" brushRef="#br0" timeOffset="88457.2416">10120 13804,'0'-25,"19"25,0 0,-1 0,1 0,-19 25,18-25,1 0,-19 24,0 1,19 0,-19 0,0 0,0-1,0 1,0 0,-19 0,0 24,1-49,-1 0,1 0,-20 0,20 0,-1 0,1 25,18 0</inkml:trace>
  <inkml:trace contextRef="#ctx0" brushRef="#br0" timeOffset="89793.9275">8390 13556</inkml:trace>
  <inkml:trace contextRef="#ctx0" brushRef="#br0" timeOffset="92753.6626">8390 13556,'0'-25,"0"74,-18-24,-1 0,19 0,0 49,0-49,0 25,0-1,-19-49,19 25,-18-25,18 25,-19 0,19-1,-18-24,18 25,0 25,0-25,-19-1,0 1,1 0,-1 25,-18-26,0 26,37-25,-19-25,1 0,-1 50,-18-50,0 0,-1 24,1 1,0 0,-19 0,-18 24,18-24,19-25,-19 50,-37-25,37-1,0-24,0 0,19 25,-19 0,1 0,17-25,1 0,-19 0,38 0,-1 0,1 0,-1-25,0 25,-18 0,37-50,-56 50,-18-49,37 24,-1 0,1-24,0 49,18 0,19-25,-18 0,-1 25,1 0,-20-25,20 0,-19 25,-19 0,19 0,18-24,-18-1,18 25,-18 0,0 0,0 0,-1 0,1 0,19 0,-1 0,0 0,1 0,-1 0,1 0,-1 0,0 0,-18 0,19 0,-38 0,0 0,0 0,0 0,19 0,0 0,0 0,-1 0,1 0,-19 0,19 0,-19 0,38 0,-1 0,1 0,-20 0,20 0,-1-25,-18 0,18 25,-18 0,0 0,18 0,-18 0,0 0,-19 0,0-25,19 0,-19 1,38 24,-20 0,1 0,19 0,-1 0,0 0,-18 0,-37 0,37 0,-1 0,-17 0,17 0,1 0,0 0,-19 0,19-25,0 25,-19 0,19 0,18 0,1 0,-20 0,20 0,-1 0,1 0,-1 0,0 0,1 0,-1 0,-18 0,0 0,18 0,-18 0,-38 0,20 0,-76 0,20 0,-19 0,37 25,55-1,20-24,-1 0,1 0,-1 0,0 0,-18 0,-19 0,1 0,-20 25,38 0,-19-25,19 0,18 0,1 0,-20 0,20 25,-19 25,-19-50,0 0,-37 49,37-24,-18 0,37-25,18 0,0 25,1-1,18 1,-19 0,19 0,-18-25,18 25,-19-1,19 26,-19-25,19 24,0-24,0 0,0 0,-18-25,18 49,0-24,0 0,0 0,0 0,0-1,0 1,0 25,0-25,18-1,1-24,0 0,-1 25,1 0,-1-25,1 0,18 0</inkml:trace>
  <inkml:trace contextRef="#ctx0" brushRef="#br0" timeOffset="93313.887">2102 15019</inkml:trace>
  <inkml:trace contextRef="#ctx0" brushRef="#br0" timeOffset="94312.9915">2102 15019,'19'0,"-1"0,1 25,-19 0,19-25,-1 0,1 24,-1 1,-18 0,19-25,-19 25,-19-25,19 25,-18-1,-1-24,1 25,18 0,-19-25,19 50</inkml:trace>
  <inkml:trace contextRef="#ctx0" brushRef="#br0" timeOffset="119082.3387">5972 4998</inkml:trace>
  <inkml:trace contextRef="#ctx0" brushRef="#br0" timeOffset="119131.5679">5972 4998</inkml:trace>
  <inkml:trace contextRef="#ctx0" brushRef="#br0" timeOffset="119970.0369">5972 4998,'18'0,"1"0,18 0,-18 0,-1 0,1 0,37 0,-38 0,38 0,-37 0,-1 0,1 0,0 0,-1 0,1 0,-1-25,1 25,18 0,-18 0,-1 0,1 0,0 0,-1 0,-18-24,37 24,-18 0,0 0,-1 0,1 0,-1 0,1 0,0 0,-1 0,1 0,37 0,-19 0,-19 0,1 0,0 0,18 0,0 0</inkml:trace>
  <inkml:trace contextRef="#ctx0" brushRef="#br0" timeOffset="120017.1939">6939 4949</inkml:trace>
  <inkml:trace contextRef="#ctx0" brushRef="#br0" timeOffset="120529.3466">7590 4527</inkml:trace>
  <inkml:trace contextRef="#ctx0" brushRef="#br0" timeOffset="121113.752">7590 4527,'19'0,"-19"25,18 24,-18 1,19 0,-19-26,19 1,-19 0,0 0,18 0,-18-1,19 1,-19 0,0 0,0 24,0 1</inkml:trace>
  <inkml:trace contextRef="#ctx0" brushRef="#br0" timeOffset="123097.2063">7683 4378,'0'-25,"-18"25,-20 0,-17 0,36 0,0 0,1 0,-1 25,1-25,18 25,-19 0,0 0,1-25,-19 24,37 1,-38 0,38 0,0 0,0-1,0 26,0-25,0 0,0-1,0 1,0 0,0 0,0 24,0-24,0 0,0 25,19-50,0 24,-19 1,37 0,0 0,-18 0,-1-1,1-24,-1 25,1-25,0 25,-1 0,1-25,-1 0,1 25,0-25,-19 24,37-24,-19 25,20-25,-20-25,-18 1,19 24,-1-25,-18 0,0 0,19 0,-19-24,19 24,-1 0,-18 0,0 1,0-1,19 25,-19-25,0-25,0 26,0-1,0-25,0 25,0 1,0-1,0-25,0 25,-19 1,1 24,18-25,-38-25,20 1,-1 24,1 25,-1-25,0 0,1 25,-1 0,1-25,-1 25</inkml:trace>
  <inkml:trace contextRef="#ctx0" brushRef="#br0" timeOffset="126073.1717">5283 11472</inkml:trace>
  <inkml:trace contextRef="#ctx0" brushRef="#br0" timeOffset="127073.1274">5283 11472,'19'-25,"0"0,-1 25,19 0,19 0,0-24,-19-1,-18 25,-1 0,20-25,-20 0,19 25,-18 0,18-25,19 1,-19-1,19 25,0 0,-19 0,0 0,-37-25,38 25,-20 0,1 0,-1 0,1 0,18-25,0 25,1 0,-20-25,1 1,18 24,-18 0,-1 0,1 0,-1-25,20 25,-1-25,-19 25,1 0,0 0,18 0,-19-25,1 25,0 0,36-25,-17 25,-1-24,0-1,0 25,0 0,-18 0,0 0,-1 0,1 0,0 0,-19-25,18 25,19 0,-37-25,19 25,0 0,-1 0,19-25,-18 25,0 0,-1 0</inkml:trace>
  <inkml:trace contextRef="#ctx0" brushRef="#br0" timeOffset="127521.0202">6697 10554</inkml:trace>
  <inkml:trace contextRef="#ctx0" brushRef="#br0" timeOffset="128289.4313">6697 10554,'19'0,"-1"0,1 25,0-25,-1 0,1 0,37 50,-38-50,1 25,0-1,-1-24,1 25,18 0,-18-25,-1 25,19 0,-18-1,0 1,-1 0,1 0,18 24,-18-49,-1 0,-18 25,0 25,-18-50,-1 0,0 49,-18-24,19 25,-20-50,1 49,0-24,18 25,1-1,-38-24,19 0,-1 25,20-50,-1 49</inkml:trace>
  <inkml:trace contextRef="#ctx0" brushRef="#br0" timeOffset="128769.9143">7739 10703</inkml:trace>
  <inkml:trace contextRef="#ctx0" brushRef="#br0" timeOffset="130209.351">7739 10703,'-19'0,"1"0,-1 0,1 0,-1 0,-18 0,18 0,1 0,-1-25,0 1,1-1,18 0,0 0,0 0,0 0,0 1,18 24,-18-25,19 0,0 25,-1 0,1 0,-1 0,1 0,18 0,0 25,1 0,-20-25,1 24,18 1,-18-25,-1 25,1 0,-19 0,18-25,-18 25,0 24,0 1,0-1,0-24,0 0,-18 0,18 0,-19-25,19 49,-37-49,37 25,-37-25,18 0,1 25,-1 0,0-25,1 0,-19 0,55 0,1 0,-1 0,1 0,0 0,18 0,-19 0,1 0,0 0,-1 24,19-24,-37 25,38 0,-38 0,37 0,-37-1,37 1</inkml:trace>
  <inkml:trace contextRef="#ctx0" brushRef="#br0" timeOffset="130641.2012">7758 10182</inkml:trace>
  <inkml:trace contextRef="#ctx0" brushRef="#br0" timeOffset="132897.934">7758 10182,'-19'0,"0"0,1 0,-1 0,1 0,-20 0,38 25,-18-25,-1 25,1 0,18-1,0 1,-19 25,19-25,-19-1,19 1,0 0,-18 0,18 24,-19-24,19 0,0 0,0 25,0-1,0-24,0 0,0 0,19 24,-1-24,-18 0,19 0,0-25,-19 24,18 1,-18 25,19-50,-1 25,1-1,0 1,-1-25,1 25,-1 0,1-25,0 0,-1 25,1-1,-1-24,1 25,0-25,-1 0,1 0,-1 0,1 0,0 0,18 0,-18-25,-1 25,-18-24,37 24,-37-25,19 0,0 0,-1 25,-18-25,19 25,-19-24,18-1,1 0,-19 0,0 0,0 1,0-1,0 0,0 0,0-24,-19 49,19-25,-18-25,-1 1,1-1,-20 0,1 50,19-49,18 24,-19 0,0-25,1 50,18-24,-19-1,0 25,-18-25,19 0,-1 25,19-25,-19 25,1-24,-1-1,1-25,-1 50,19-25,-19 1,1-1,-1 25</inkml:trace>
  <inkml:trace contextRef="#ctx0" brushRef="#br0" timeOffset="134025.3803">6009 15242</inkml:trace>
  <inkml:trace contextRef="#ctx0" brushRef="#br0" timeOffset="134665.4167">6009 15242,'-19'0,"38"0,18-25,-18 1,-1 24,1 0,18 0,0 0,1 0,-20 0,19 0,-18 0,0 0,-1 0,1 0,-1 0,20 0,-20 0,19 0,-18 0,0 0,-1 0,1 0,-1 0,20 0,-20 0</inkml:trace>
  <inkml:trace contextRef="#ctx0" brushRef="#br0" timeOffset="135025.2109">6883 15044</inkml:trace>
  <inkml:trace contextRef="#ctx0" brushRef="#br0" timeOffset="136361.4331">6883 15044,'19'0,"0"0,-1 0,1 0,-1 0,20 0,17 0,-17 0,-1 25,-19-25,20 24,-20-24,-18 25,0 25,0-1,0-24,-18-25,-1 25,0-25,-18 25,19 0,-20-25,1 0,19 24,-1-24,38 0,-1 0,1 0,-1 0,20 0,-20 0,1 0,37 25,-38-25,38 0,-37 0,-1 25,1 25,-19-26,0 1,0 0,-19 0,1-25,18 25,-19 0,0-25,1 0,-1 0,19 24,-37-24,18 0,-18 0,19 0,-1 0,0 0,1 25,-19-25,-1 0,20 0</inkml:trace>
  <inkml:trace contextRef="#ctx0" brushRef="#br0" timeOffset="136890.2126">7200 14920,'-19'-25,"0"25,-18 0,19-50</inkml:trace>
  <inkml:trace contextRef="#ctx0" brushRef="#br0" timeOffset="139105.7507">7051 14821,'-19'-25,"38"50,-56-50,18 25,0 0,1 0,-19-25,-1 25,1 0,18 0,1 0,-1 0,1 0,-1 0,0 0,1 0,18 25,0 0,0-1,-19-24,19 50,0-25,-37 0,37-1,0 26,0-25,0 0,0-1,0 1,19-25,-19 50,18-50,-18 25,37-1,-37 1,19 0,-19 0,19-25,-1 25,-18-1,19 1,-19 0,18 0,1-25,-19 25,19-1,-19 1,18 0,1-25,0 25,-19 0,0 0,0-1,37 1,0-25,-37 25,19-25,-1 0,-18 25,37-25,-18 0,18 25,-37-1,37-24,-18 0,0 0,-1 0,1 0,-1 0,1 0,0 0,-1 0,38 0,-37-24,-1-1,1 0,-1 25,-18-50,19 26,-19-1,19 25,-19-50,18 50,-18-50,0 26,0-26,0 0,0 26,-18 24,-1-25,0 0,19 0,-18 25,-1-49,1 49,-1-25,-18 25,37-25,-19 25,1-25,-1 25,0-25,1 1,18-26,-19 25,1-24,18 24,0-25,-19 50,19-25,0 1,0-1,-19 0,1 0</inkml:trace>
  <inkml:trace contextRef="#ctx0" brushRef="#br0" timeOffset="139161.8993">7144 14746</inkml:trace>
  <inkml:trace contextRef="#ctx0" brushRef="#br0" timeOffset="175330.1204">8576 14870</inkml:trace>
  <inkml:trace contextRef="#ctx0" brushRef="#br0" timeOffset="175905.1259">8576 14870,'19'-25,"-1"25,1 0,0 0,-1 0,1 0,-1 0,1 0,37 0,-19 0,-18-24,-1-1,19 25,-18 0,0 0,-1 0,1 0,-1 0,1 0,18 0,-18-25,0 25,-1 0,1 0,18 0,-18 0,-1 0,1 0,18 0,-18 0,-1 0,1 0,-1 0,1-25</inkml:trace>
  <inkml:trace contextRef="#ctx0" brushRef="#br0" timeOffset="175960.1306">9358 14746,'18'0</inkml:trace>
  <inkml:trace contextRef="#ctx0" brushRef="#br0" timeOffset="176013.2877">9544 14721,'18'0</inkml:trace>
  <inkml:trace contextRef="#ctx0" brushRef="#br0" timeOffset="177242.9127">9599 14721,'19'0,"-93"0,297-49,-391 98,354-98,-148 24,-1 0,0 25,-18 0,-19-25,37 25,-19 0,1 0,0-24,-1 24,1-25,0 25,-1 0,19 0,-37-25,19 25,0 0,-1-25,1 25,-1 0,1 0,0 0,-19-25,37 25,-19 0,1 0,18 0,-18 0,-1 0,1 0,0-24,-1-1,1 25,18 0,-18 0,18 0,-37-25,18 25,1 0,0 0,-1 0,1 0,-1 0,1 0,18 0,-18 0,-1 0,1 0,0 0,-1 0,1 0,-1 0,20 0,-20 0,1 0,-1 0,1 0,0 0,18 0,-37-25,18 25,1 0,0-25,-1 25,1 0,0 0,-1 0,19 0,-18 0,0 0,18-24,-19 24,1 0,18 0,-18 0,-1 0,1 0,18 0,19 0,0 0,0 0,18 0,-37 0,38-25,-20 0,-17 25,-1 0,-19 0,1 0,0 0,18 0,0 0,-18 0,18 0,0 0,19 0,-19 0,0 0,19 0,0 0,18 0,1 0,-1 25,56 0,-37 24,0-24,19 0,-38-25,-18 0,0 0,-19 0</inkml:trace>
  <inkml:trace contextRef="#ctx0" brushRef="#br0" timeOffset="177386.9431">13488 14573,'0'0,"18"24,1-24,-19 25</inkml:trace>
  <inkml:trace contextRef="#ctx0" brushRef="#br0" timeOffset="177444.0785">13525 14647,'18'74</inkml:trace>
  <inkml:trace contextRef="#ctx0" brushRef="#br0" timeOffset="177449.0927">13543 14845,'0'75</inkml:trace>
  <inkml:trace contextRef="#ctx0" brushRef="#br0" timeOffset="177913.6209">13562 14969,'-37'-322,"74"768,-56-694,38 372,-19 25,0-124,0 0,0 0,0-1,0 26,0 0,-37 24,37-49,0 0,0 24,-19-24,1 0,18 0,0 0,0-1,-19-24,19 25,0 25</inkml:trace>
  <inkml:trace contextRef="#ctx0" brushRef="#br0" timeOffset="177969.769">13469 15689</inkml:trace>
  <inkml:trace contextRef="#ctx0" brushRef="#br0" timeOffset="179001.894">13190 14498</inkml:trace>
  <inkml:trace contextRef="#ctx0" brushRef="#br0" timeOffset="181385.102">13190 14498,'0'-25,"18"25,1-24,18 24,-18 0,0-25,18 25,-19 0,20 0,-38 25,18-25,1 24,-1-24,-18 25,19 0,-19 0,37 24,-37-24,19 0,-1 25,1-26,-19 1,19-25,-19 25,0 0,37-25,-37 25,0-1,0 1,0 0,18-25,-18 50,0-26,0 1,0 0,0 0,0 0,0-1,0 26,0 0,0-1,0 1,0-25,0-1,0 51,0-26,0-24,0 0,0 0,0 0,0 0,0-1,0 26,0-25,0 0,0-1,0 1,0 0,-18 0,18 0,-19 24,1-24,-1-25,0 25,1 0,-19-1,18-24,0 25,1-25,-19 25,-19 0,19-25,-1 25,-36-25,-19 24,0 1,-56-25,37 0,1 0,36 0,20 0,17 25,1-25,-19 0,19 50,0-50,-75 24,-37 26,19-25,-37 0,18-25,75 0,-38 0,38 0,18 0,0 0,0 0,0 0,-18 0,-19 0,-56 0,-18 0,18 0,0 0,56-25,-19-25,38 25,-1 1,57 24,-1 0,1 0,-38 0,0 0,0 0,-37 0,19 0,18 0,0 0,19-25,-37 0,-1 0,19 25,19 0,0 0,18 0,1 0,-19 0,18-25,0 25,1 0,-20-24,20 24,-1 0,1 0,-20 0,38-25,-37 25,37-25,-18 25,-20 0,38-25,-18 25,-1 0,-18 0,18 0,1 0,-1-25,1 1,-1 24,19-25,-19 25,1-25,18 0,-19 25,19-25,-37 25,18-24,19-1,0 0,-18 25,18-25,-19 0,1 1,18-1,-19 0,0 0,19 0,0-24,-18 49,18-25,0 0,0 0,-19 0,19 1,0-1,-18-25,18 25,0-24,0 24,0 0,0 0,0 1,0-1</inkml:trace>
  <inkml:trace contextRef="#ctx0" brushRef="#br0" timeOffset="183033.0057">8372 15118,'0'-74,"0"148,0-173,0 74,18 0,-18 1,19 24,-19-25,18 0,1 25,0 0,-19-50,18 50,1 0,-1-24,20-1,-20 25,1-25,-1 25,1 0,0 0,-1 0,1 0,18 0,-18 0,-1 0,1 0,-1-25,1 25,0 0,-1 0,19 0,-18 0,0 0,-1 0,1 0,-1 0,20 0,-20 0,1 0,0 0,-1 0,1 0,-1 0,1 0,18 0,-18 0,-1 0,-18-25,38 25,-20 0,19 0,-18 0,0 0,-1 0,1 0,-1 0,1 0,0 0,18 0,-19 0,1 0,0 0,-1 0,1 0,18 0,-18 0,-1 0,1 0,-1 0,1 0,0 0,-1 0</inkml:trace>
  <inkml:trace contextRef="#ctx0" brushRef="#br0" timeOffset="281210.0247">13841 15143</inkml:trace>
  <inkml:trace contextRef="#ctx0" brushRef="#br0" timeOffset="281897.4719">13841 15143,'19'0,"18"0,0 0,19 0,18-25,-37 25,19-25,-19 1,1 24,-1 0,19-25,-19 0,19 25,0 0,-1-25,-17 0,-1 25,19-24,-1 24,-17 0,-20-25,38 0,0 25,-19-25,19 25,-38-25,20 25,-20 0,1 0,18 0,-18 0,18 0,0 0,0 0,0 0</inkml:trace>
  <inkml:trace contextRef="#ctx0" brushRef="#br0" timeOffset="282657.808">15980 14449</inkml:trace>
  <inkml:trace contextRef="#ctx0" brushRef="#br0" timeOffset="283162.1493">15980 14449,'0'24,"0"26,0 0,0-1,0 1,0-25,19-1,-19 1,0 0,0 25,19-50,-19 24,0 1,0 0,18 0,-18 0</inkml:trace>
  <inkml:trace contextRef="#ctx0" brushRef="#br0" timeOffset="285497.7762">15999 14969</inkml:trace>
  <inkml:trace contextRef="#ctx0" brushRef="#br0" timeOffset="287025.2583">15999 14969,'19'-24,"18"24,-19-25,1 25,0 0,18 0,-19-25,38 0,-37 25,18 0,-18-49,-19 24,0-25,-19 50,19-25,0 1,0 48,0 26,0 0,0-1,0 1,19-1,-19 1,0-25,0 0,0-1,0 1,18 0,1-25,-19 25,0 24,0 1,18-25,1 0,-19 24</inkml:trace>
  <inkml:trace contextRef="#ctx0" brushRef="#br0" timeOffset="287690.1058">16259 14498,'0'-49,"0"24,-18 25,-1-25,1 0,-1 25,0-25</inkml:trace>
  <inkml:trace contextRef="#ctx0" brushRef="#br0" timeOffset="287752.2635">16148 14349,'0'-24</inkml:trace>
  <inkml:trace contextRef="#ctx0" brushRef="#br0" timeOffset="289625.9325">16073 14300,'0'0,"-18"0,-19 0,37 25,-19-25,0 24,19 1,-18 0,18 0,-19 0,1-25,18 24,-19-24,19 50,-37-50,37 50,-19-50,1 24,18 1,-19 0,19 0,0 0,-19-1,1 1,18 0,0 0,0 0,0-1,0 51,0-26,0-24,0 25,0-1,0-24,0 25,0-25,0-1,0 1,0 0,0 0,18-25,1 25,0-1,-1 1,1-25,-1 25,1-25,-19 25,19 0,-1-25,-18 24,19-24,-1 25,1-25,18 25,0-25,-37 25,19 0,0-25,18 25,0-25,-18 0,18 0,0 0,-18 0,-1-25,1 25,-1-25,20-25,-20 50,1 0,-19-25,19 1,-19-1,0 0,0 0,0 0,0 1,18-1,-18 0,0 0,19-24,-19 24,0 0,0 0,0 0,0-24,0 24,0 0,0 0,-19-24,1-1,18 25,0-49,0 49,0 0,0 1,0-1,0 0,-19-25,0 50,1 0,18-24,-19-1,19 0,-19 0,1 25,-1 0,1-25,-1 1,-18 24,37-25,-19 25,1 0,-1 0,0 0,19-25,-37 25,19-25,-20 25</inkml:trace>
  <inkml:trace contextRef="#ctx0" brushRef="#br0" timeOffset="289753.3319">16073 14374</inkml:trace>
  <inkml:trace contextRef="#ctx0" brushRef="#br0" timeOffset="290761.5418">16650 14771</inkml:trace>
  <inkml:trace contextRef="#ctx0" brushRef="#br0" timeOffset="291473.513">16650 14771,'0'-25,"0"75,19-25,-1-1,1 51,18-50,-18 24,-19-24,18 25,1-50,-19 24,0 1,19-25,-1 25,19-25,1-25,-1-24,-19 24,38-25,-37 1,-1-1,20 0,36-24,-55 24,18 1,19-26,-38 26,1-1,-1 1,1 24,0 0,-1 0,1 0,-1 1,1-26,18 25</inkml:trace>
  <inkml:trace contextRef="#ctx0" brushRef="#br0" timeOffset="291532.6844">17487 14250</inkml:trace>
  <inkml:trace contextRef="#ctx0" brushRef="#br0" timeOffset="295729.3882">4390 16507</inkml:trace>
  <inkml:trace contextRef="#ctx0" brushRef="#br0" timeOffset="296193.8242">4390 16507,'0'25,"38"-25,-20 50,1-26,-19 1,37 0,-18 0,-1-25,1 0,18 0,-18 0,18 0,-19 0,1-25,0 25,-1-50</inkml:trace>
  <inkml:trace contextRef="#ctx0" brushRef="#br0" timeOffset="296253.9843">4762 16606,'75'-74</inkml:trace>
  <inkml:trace contextRef="#ctx0" brushRef="#br0" timeOffset="296401.8926">4911 16458,'56'-75,"-112"150,131-175,-57 76,20-1,-20 0</inkml:trace>
  <inkml:trace contextRef="#ctx0" brushRef="#br0" timeOffset="296657.6352">5097 16259</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3:58:05.536"/>
    </inkml:context>
    <inkml:brush xml:id="br0">
      <inkml:brushProperty name="width" value="0.05292" units="cm"/>
      <inkml:brushProperty name="height" value="0.05292" units="cm"/>
      <inkml:brushProperty name="color" value="#FF0000"/>
    </inkml:brush>
  </inkml:definitions>
  <inkml:trace contextRef="#ctx0" brushRef="#br0">4186 2914,'56'0,"18"0,19 26,-37-26,37 24,56-24,0 25,18-25,-18 25,0-25,-1 0,-17 0,-76 0,20 0,-19 0,-38 0,20 0,-1 0,-19 0,20 0,-1 0,0 0,-18 0,18 0,0 0,-18 0,18 0,-19 0,1 0,0 0,-1 0,1 0,-1 0</inkml:trace>
  <inkml:trace contextRef="#ctx0" brushRef="#br0" timeOffset="1448.4232">12836 2865,'56'0,"-19"0,1 0,17 0,20 0,36 0,-17 0,36 0,0 0,-18 0,18 0,19 0,-1 0,38 0,-18 0,18 0,0-25,-93 25,-19 0,19 0,-55-24,-20 24,1 0</inkml:trace>
  <inkml:trace contextRef="#ctx0" brushRef="#br0" timeOffset="4472.3652">13246 3906,'18'0,"20"0,-38-24,18 24,19 0,-18 0,0 0,18 0,-19 0,20 0,-20-25,19 25,-18 0,18 0,19 0,0-24,0 24,-1-25,20 25,-19 0,-1 0,1 0,19 0,-20 0,-17 0,-1 0,-19 0,20 0,-1 0,19 0,0 0,-1 0,38 0,-37 0,-19 0,19 0,-19 0,19 25,0-25,0 0,0 0,-1 0,1 24,-19-24,19 0,-19 0,19 25,-18-25,-20 0,1 0,-1 0,1 0,0 0,-1 0,1 0</inkml:trace>
  <inkml:trace contextRef="#ctx0" brushRef="#br0" timeOffset="6240.1376">16966 3857,'19'0,"0"0,-1 0,1-24,-1 24,20 0,17 0,-17 0,-1-25,0 25,19 0,0 0,18 0,-18 0,18 0,-36 0,17 0,20 0,-19 0,-1 0,1 25,0-25,18 0,-18 24,0-24,18 0,1 0,36 0,20 25,-20-25,-55 0,19 0,18 0,-19 0,-18 0,18 0,38 0,18 0,19 0,0 0,0 0,37 24,0-24,18 26,-36-26,18 49,18-24,-36-1,-38-24,-37 0,0 26,-37-26,-19 0,0 0,-18 0,-1 0,1 0,0 0,-1 0</inkml:trace>
  <inkml:trace contextRef="#ctx0" brushRef="#br0" timeOffset="15616.475">17673 7305,'0'26,"-18"47,-1-22,19-27,-18 26,-1 0,19-26,-19 1,19 0,0-1,0-48,0-1,0 0,0 1,0-2,0 2,0-1,0 0,0 1,19 24,-19-26,0 1,0 1,19-1,-19 1,0-2,18 26,-18-25,19 1,-19-1,18 25,-18-24,38-27,-38 27,18 24,-18-25,19 25,18 0,-18 0,-1 0,-18 25,19-25,-19 24,0 1,0 25,0-1,18 26,-18-50,0 24,19 1,-19 0,0 0,0-26,19 1,-19 0,0-1,0 2,0-2,0 1,18-25,1 0</inkml:trace>
  <inkml:trace contextRef="#ctx0" brushRef="#br0" timeOffset="16801.1043">17636 7455,'19'0,"-1"0,1 0,0 0,-1 0,1 0,-1 0,1 0,0 0,-1 0,1 0,-1 0,1 0,0 0</inkml:trace>
  <inkml:trace contextRef="#ctx0" brushRef="#br0" timeOffset="18320.3592">18045 7479,'0'25,"0"0,0 49,0-49,0 24,0-23,0 23,0 0,0-23,0 23,0-24,0 25,0-26,0 1,0 0,0-1,0 2,19-26,-19 24,0 1,19-25,-19 25,18-25,1 0,-1 24,1-24,0 0,-1 0,1 0</inkml:trace>
  <inkml:trace contextRef="#ctx0" brushRef="#br0" timeOffset="19880.9312">17934 7801,'18'0,"20"0,-20 0,1 0,-1 0,1 0,0 0,-1 0,1 0,-1 0,1 0,0 0,-1 0,1 0,-1 0</inkml:trace>
  <inkml:trace contextRef="#ctx0" brushRef="#br0" timeOffset="28656.2669">19031 7553,'0'26,"-18"48,18 0,-37 0,37-24,-19-25,19 0,-19-1,19 2,0-52,0-23,0 24,0 1,0-2,0 2,0-1,0-24,0 23,0 2,0-1,0 0,0 1,0-2,19 26,-19-24,19-1,-1 0,-18-25,19 25,-1 1,1 24,-19-25,19 25,-19-24,0-2,18 26,1-25,-1 25,-18-24,19 24,-19 49,19 1,-19 24,18-24,1 0,-19 0,0-26,18 1,1 50,-19-51,0 1,0 0,19 25,-19-1,18-49,-18 25,0-1,0 2,19-2,-19 1</inkml:trace>
  <inkml:trace contextRef="#ctx0" brushRef="#br0" timeOffset="29680.9945">18957 7727,'0'-24,"19"24,-1-26,1 26,-1 0,1 0,0 0,-1 0,1-24,-1 24,1 0,0 0,-1 0,1 0,-1 0,1 0,0 0,-19-25,18 25,1 0,-1 0</inkml:trace>
  <inkml:trace contextRef="#ctx0" brushRef="#br0" timeOffset="33032.3871">19385 7876,'18'0,"1"0,0 0,-1 0,-18 25,0-1,0 2,0-2,0 1,0 0,0-1,0 2,0-2,0 1,0 0,0-1,0-48,19 24,-19-25,0 0,0 1,0-2,18 26,-18-24,0-1,19 25,-19-25,19 25,-1 0,1 0,-1 0,1 0,-19 25,0 0,0-1,0 2,19-2,-19 1,0 0,0 25,0-26,0 1,18-25,-18 25,0-50,0 0,19 25,-19-24,0-2,0 2,19 24,-19-25,18 0,-18 1,19 24,-19-26,18 26,1 0,0 0,-19 26,0-2,0 1,18-25,-18 25,0-1,19 26,-19-25,0 0,0-1,0 26,0-25,0 0,0-1,18-24</inkml:trace>
  <inkml:trace contextRef="#ctx0" brushRef="#br0" timeOffset="38000.2972">19255 7083,'-19'0,"0"0,1 0,-1 0,1 0,-20 0,1 0,19 0,-20 0,20 0,-1 0,1 0,-1 0,19 24,-19-24,1 0,-1 0,1 25,18-1,-38 1,38 1,-37 23,37-25,-37 27,18 22,1 2,-1-50,1 24,18 1,0-25,-19-25,19 25,0-1,0 2,0-2,0 26,0-26,0 2,0-2,0 1,0 0,0-1,0 2,0-2,0 1,19 24,-19 1,18-25,-18 0,0-1,19-24,-19 26,18-26,-18 24,19-24,-19 25,19-25,-1 25,1-25,-19 24,18-24,1 26,0-2,-1-24,-18 25,19-25,-1 0,1 25,0-25,-1 0,1 0,-1 0,1 24,0-24,-1 0,1 0,-1 0,1 0,0 0,-1 0,1 0,-1 0,1 0,0 0,-1 0,1 0,-1 0,1 0,0 0,-1 0,1 0,-1 0,1 0,0 0,-1 0,1 0,-1 0,1 0,0 0,-1 0,1 0,-1 0,1 0,0 0,-1 0,1 0,18 0,-18 0,18 0,-18 0,-1 0,19 0,-18 0,0 0,-1 0,1 0,-1 0,1-24,0 24,-1-25,19 0,-18 25,0-24,18-2,-37 2,0-1,18 0,-18 1,0-2,0 2,0-26,0 26,-18-2,18 2,-19-26,19 26,-18 24,18-26,-19 2,0 24,1-25,18 0,-19 1,1-2,-20 2,20-26,-19 26,37-2,-19 26,19-24,-19 24,19-25,-18 0,-1 1,1-2,18 2,-19 24,0-25,1 0,-1 1,1-27,-1 51,0-24,1 24,18-25,-19 25,19-24,-19 24,19-26,-18 26,-1-25,1 25,-1-24,19-1,-19 25,1 0,-19-24,18-2,0 26,1-25,-1 25,1 0,-1 0,19-24,-19 24,1 0,-1 0,1 0,-1 0,19-25,-19 25</inkml:trace>
  <inkml:trace contextRef="#ctx0" brushRef="#br0" timeOffset="40944.0706">17990 7008,'-19'0,"0"-25,1 25,-19-24,18 24,0 0,1 0,18-26,-19 26,1 0,-1 0,0 0,-18 0,19 0,-1 0,0 0,1 0,-1 0,1 0,-1 0,0 0,1 0,-1 0,1 0,-1 0,0 0,19 26,-18-26,-1 24,19 1,-19-25,19 49,-37-23,37-2,-18 25,-1-24,19 1,0-2,0 1,-19-1,19 1,-18 1,18 23,0-25,0 1,-19 1,19 23,0 0,0-23,0-2,0 26,0-26,0 2,0-2,0 1,0 0,0 25,19-26,-19 1,37 0,-37 25,37-26,-18 26,-19 0,18-50,-18 24,38 1,-38 0,37-1,-18 2,-1-2,1-24,-1 25,-18 0,19-25,0 0,-1 24,1-24,-1 0,20 26,-20-2,19-24,-18 0,0 0,-1 0,1 0,18 0,-18 0,18 0,-19 0,1 0,0 0,-1 0,1 0,-1 0,1 0,0 0,-1 0,1 0,-1 0,1 0,0 0,-1-24,1 24,-1 0,-18-26,19 26,-19-24,19-1,-19 0,18 25,-18-24,0-2,19 2,-19-1,0 0,18 1,-18-2,0 2,19 24,0-25,-19 0,0-25,0 26,0-1,0 0,0 1,0-2,0 2,0-1,0-24,0 23,-19 2,19-1,-19 0,19 1,0-2,-18 2,18-1,-19-24,1 23,18-23,-19 24,0 1,19-2,-18-23,-1 24,1 1,18-2,-19 1,19 1,-19 24,19-25,-18 25,-1 0,19-24,-18 24,18-26,-19 26,0 0,19-25,-18 25,18-24,-19 24,1 0,-1 0,0 0</inkml:trace>
  <inkml:trace contextRef="#ctx0" brushRef="#br0" timeOffset="41776.4269">17878 7083,'19'0,"18"-100,0 76,-18-51,18-25,-19 27,20 22,-1-22,-37 22,37 27,-37-1,19 1,-19-2,18 1,1 25,-19-24</inkml:trace>
  <inkml:trace contextRef="#ctx0" brushRef="#br0" timeOffset="43386.026">17990 6487,'18'-24,"1"24,-1 0,1 0,0 0,-1 0,-18-26,19 26,-1 0,1 0,0-25,-1 25,19-24,-37-1,19 25,0 0,-19 25,0 24,0-23,0-2,0 1,0-1,0 1,0 1,0-2,0 1,0-1,0 1,0 1,0-2,0 1</inkml:trace>
  <inkml:trace contextRef="#ctx0" brushRef="#br0" timeOffset="45360.3185">19571 7553,'0'-24,"18"-26,20 0,-20 1,1 24,-19 1,0-2,19-23,-1 24,-18 1,19-27,-1 2,-18 25,19-27,0 27,-1-1,-18 1,19-2,-19 1,0 1,18 24,-18-25,0 1</inkml:trace>
  <inkml:trace contextRef="#ctx0" brushRef="#br0" timeOffset="46704.5992">19683 6835,'18'0,"1"0,-1 0,1-26,0 26,-19-25,18 25,1-24,-1 24,1 0,0 0,-19-25,18 25,-18 25,0-1,19 1,-19 1,0 23,0-25,0 1,0 1,0-2,0 1,0-1,0 1,0 1,0-2,0 1,0-1,0 1</inkml:trace>
  <inkml:trace contextRef="#ctx0" brushRef="#br0" timeOffset="57697.0179">19069 7355,'-19'0,"-18"0,37 25,-19-1,1 1,-1-25,19 26,0-2,-19-24,19 25,-18-25,18 25,-19-25,19 24,-18-24,18 26,0-2,0 1,0 0,0-1</inkml:trace>
  <inkml:trace contextRef="#ctx0" brushRef="#br0" timeOffset="62961.1861">20799 7057,'18'0,"20"0,-20 0,1-25,-1 25,1 0,0 0,-1 0,1 0,-1 0,1 0,-19-24,19 24,-1 0,1 0,-19-25,18-25,-18 25,0 1,-37 24,19 0,18-25,-19 25,19-24,-19 24,1 0,-1 0,1 0,-1 0,0 0,1 0,-1 0,1 0,-1 0,0 24,1-24,18 25,-37-25,37 24,-19 1,0 1,1-26,18 24,0 1,-19-25,19 24,0 1,-18 1,18-2,-19-24,19 25,0-1,0 1,0 1,0-2,0 1,19-25,-19 24,18-24,1 0,-1 25,1-25,0 26,-1-26,1 0,-1 0,1 24,0-24,-1 0,1 0,-1 0,1 0,0 0,-1 0,1 0,-1 0,1 0,0 0,-1 0,1 0,-1 0,1 0</inkml:trace>
  <inkml:trace contextRef="#ctx0" brushRef="#br0" timeOffset="64160.9189">21301 6983,'19'0,"-1"0,1 0,-1 0,1 0,0 0,-1 0,1 0</inkml:trace>
  <inkml:trace contextRef="#ctx0" brushRef="#br0" timeOffset="65024.5475">21375 7280,'19'0,"0"0,18 0,-19 0,1 0,0 0,-1 0,1 0</inkml:trace>
  <inkml:trace contextRef="#ctx0" brushRef="#br0" timeOffset="66816.469">21803 7032,'0'25,"0"25,0-25,0 24,0-23,0-2,0 25,0-24,0 1,-18-26,18 24,0 1,0-74,0-51,18 50,-18 1,0 0,0-2,0 27,19 24,-19-25,0 1,0-2,19-23,-1 49,-18-25,19 1,-1-2,-18 1,19 25,0 0,-1 0,-18 25,19 1,-1-26,-18 24,19 25,-19-24,0 25,0 24,0-24,0 24,0-48,0 23,0-25,0 1,0 1,0-2,0 1,0-1,0 1</inkml:trace>
  <inkml:trace contextRef="#ctx0" brushRef="#br0" timeOffset="67512.8174">21803 7256,'0'-25,"0"1,19 24,0 0,18 0,-19 0,1 0,0 0,-1 0,1 0,-1 0,1 0,0 0</inkml:trace>
  <inkml:trace contextRef="#ctx0" brushRef="#br0" timeOffset="68696.8177">22138 7181,'0'50,"0"-1,0-24,0 1,0-2,0 1,0 24,0 1,0-25,0 0,-18-1,18 2,0-2,-19-24,19 25,0 0,0-1,0 2,19-26,-1 0,1 0,-1 0,1 0,0 0,-1 0,1 0,-1 0,1 0,-19-26</inkml:trace>
  <inkml:trace contextRef="#ctx0" brushRef="#br0" timeOffset="69496.8">22120 7479,'18'0,"1"0,-1 0,1 0,0 0,-1 0,1 0,-1 0,1 0,0 0,-1-24</inkml:trace>
  <inkml:trace contextRef="#ctx0" brushRef="#br0" timeOffset="70480.5521">22492 7207,'18'0,"19"0,-18 0,0 0,-1 0,19 0,-18 0,18 0,-18 0,-1 0,1 0,18 0,-18 0</inkml:trace>
  <inkml:trace contextRef="#ctx0" brushRef="#br0" timeOffset="72272.1874">23013 7156,'0'25,"0"25,0-25,0 24,0-23,0 23,0-25,0 1,-19 1,19-2,-19-24,19 25,0-50,0-25,0 1,38 0,-38-2,0 2,0 25,18-2,-18 1,19 1,-19-1,0 1,18-2,-18 1,0-24,19 49,-19-24,19 24,-19-26,0 1,0 1,18 24,-18-25,19 25,37 74,-56 1,18-26,1 26,-1-51,-18 51,0-50,0-1,0 27,19-2,-19-25,0 1,0 25,0-25</inkml:trace>
  <inkml:trace contextRef="#ctx0" brushRef="#br0" timeOffset="73392.4307">23050 7280,'18'0,"1"0,18 0,-18 0,-1 0,1 0,0 0,-1 0,1 0,-1 0,1 0,0 0,-1 0,1 0</inkml:trace>
  <inkml:trace contextRef="#ctx0" brushRef="#br0" timeOffset="76048.9684">23366 7404,'0'51,"0"-2,0-24,0-1,0 2,0-2,0 1,0 24,0-23,19-52,-19 2,0-1,0 0,0 1,18 24,-18-26,19 26,-1 0,1 0,-19 26,19-2,-19 1,18 0,-18-1,0 2,0-2,0 1,0 0,0-1,0-48,0-1,0-50,0 26,19 24,-1 1,-18-2,19 2,0-1,-1 25,-18-25,19 25,-1 25,-18 0,19 25,-19 24,0-50,0 51,19-50,-1 25,1-1,-19-24,0-1</inkml:trace>
  <inkml:trace contextRef="#ctx0" brushRef="#br0" timeOffset="106680.4837">23068 6512,'-18'24,"-1"27,19-27,0 1,-18 50,-1-26,19 0,0 26,-19-51,19 51,0-50,0-1,0 1,0 1,0-2,0 1,0-1,0 27,0-27,0 1,0-1,0 27,0-27,0 1,0-1,0 1,0 1,0-2,0 1,0 0,0-1,0 2,0 23,0-24,0-1,0 2,0-2,19-24,-19 50,0-26,19-24,-19 50,18-50,-18 25,19-25,-19 25,18-1,-18 2,38-2,-20 26,19 0,1-50,-20 24,1 1,-1-25,1 25,0-25,-1 0,19 24,-18 2,0-26,-1 0,1 0,-1 0,1 0,0 0,-1 0,1 0,-1 0,1 0,0 0,-1 0,19 0,-18-26,0 26,18 0,-19 0,-18-24,38 24,-20 0,19-25,-18 0,0 25,-1 0,1 0,-19-24,19 24,-1 0,-18-26,19 2,-19-1,18 25,-18-25,0 1,0-51,-18 26,18-1,-19 0,1 0,18 26,-19-1,19 0,-19 1,19-2,0 2,-18-26,-1 0,19 1,-37 0,18-2,19 27,0-1,-18 1,-1-2,-18 1,37 1,-19-1,1 25,-1-50,0 25,1 25,18-24,-37 24,37-25,-19 25,-18-50,18 25,1 25,-1 0,0-24,1 24,-1-49,-18 23,0-23,18 24,-18 1,18 24,19-26,-18 1,-1 25,1 0,18-24,-19 24,0 0,19-25,-18 25,-1-24,1 24,18-26</inkml:trace>
  <inkml:trace contextRef="#ctx0" brushRef="#br0" timeOffset="128992.96">1730 5148,'19'0,"74"0,-37 0,18 0,0 0,38 0,0 0,18 0,19 0,0 0,-1 0,1 0,-37 0,-38 0,1 0,-38 0,-19 0,20 0,-1 0,-19 0,20 0,-20 0,19 0,-18 0,18 0,0 0,19 0,0 0,0 0,18 0,-18 0,19-25,-20 25,20-26,-19 26,18 0,-18 0,0 0,-1 0,1 0,0 0,0 0,55 0,-18 0,56-24,-74 24,36 0,-36 0,-19 0,-19-25,0 25,-18 0,-1 0,1 0,-1 0,1 0,18 0,19 0,0 0,-19 0,0 0,-18 0,18 0,-18 0,36 0,-17 0,18 0,-1 0,1 0,-19 0,-18 0,0 0,18 0,0 0,-18 0,-1 0,1 0,-1 0,1 0,0 0,18 0,19 0,18 0,-18 0,0 0,-1 0,-36 0,0 0,-19-24,18-27,1-22,-19 22,0 27,0-25,0-2,0 27,0-26,0 26,0-26,0 25,-19 0,19-25,0 1,0 24,-18 1,-1-2,19 2,0-1,0-1,-19 26,19-24,-37-1,37 1,-18-1,-1 25,0 0,19-26,-18 26,-19 0,18-24,-37 24,0-25,19 1,-19-1,1 25,36-26,-18 2,0 24,-1-25,1 25,-19-24,1-1,-1-1,0 26,0 0,0 0,-18 0,-1 0,-18 0,19 0,-19-24,19 24,-19 0,37 0,-19 0,20 0,-1 0,-19-25,19 25,1 0,-20 0,-74 0,38 0,-38 0,19 0,0 0,-1 0,38 25,-18-1,36-24,19 0,19 0,0 26,0-26,-19 25,0-25,0 0,-18 0,18 0,-18 0,-1 0,-55 0,0 0,-19-25,37 25,-36 0,17 0,57 0,0 0,-19 0,37 0,37 0,-37 0,19 0,-37 0,-1 25,-18-25,19 0,-1 0,1 0,18 0,38 0,-1 0,0 0,19 24,0 76,19-27,0 2,18 0,-37-26,18 1,20 24,-38-48,0-2,18 26,-18-26,0 2,0-2,19-24,-19 25,0 0,18-1,-18 2,0-1,0-1,0 1,0-1,0 2,19-1,-19-1,0 1,0-1,37 2,0-1,-18 24,18-49,-18 24,-1-24,1 0,0 26,-1-26,19 0,-18 25,0-25,18 0,-18 0,-1 0,38 0,-19 0,0 0,1 0,-20 0,19-25,-18 25,0 0,-1 0,1 0</inkml:trace>
  <inkml:trace contextRef="#ctx0" brushRef="#br0" timeOffset="130633.5937">5395 1054,'19'26,"-19"47,18-22,1-2,-19-25,18 27,1-51,-19 24,19-24,-1 0,1 0,-1 0,1 0,0 0,-1-24,1-2,37-23,18 0,-37-26,1 50,-1-25,0 25,-18-24,36 25,-17-27,17 27,-36-25,37 23,-56 1,18 25</inkml:trace>
  <inkml:trace contextRef="#ctx0" brushRef="#br0" timeOffset="132552.9503">6883 4453,'0'50,"19"-1,-19-24,0 25,0-26,19 26,-19-26,0 2,18-1,-18-1,0 1,19-25,-1-49,38-26,-37 25,18 0,19 1,-38 0,20-1,17 25,-17-24,17-1,-17-1,-20 51,19-49,1 25,-1-27,0 27,-18 24</inkml:trace>
  <inkml:trace contextRef="#ctx0" brushRef="#br0" timeOffset="157608.2967">18436 10059,'0'25,"0"-1,0 1,0-1,0 2,0-1,0-1,0 1,0 25,0-25,0-1,0 1,0 25,-19-1,19-24,-18 25,18-25,0-1,0 1,0 1</inkml:trace>
  <inkml:trace contextRef="#ctx0" brushRef="#br0" timeOffset="159985.1524">18362 11275,'-19'0,"19"-26,-19 26,19-25,0 1,0-1,0 1,19 24,0 0,-1 0,1 0,-1 0,1 0,-19 49,0 0,0-23,0-2,0 25,0-24,0 1,0-2,0 1,0-1,-19-24,19 26,0-1,-18-1,18 1,-19-1,1-24,18 26,-19-1,0-1,1 1,-1-25,56 0,-18 0,18 0,-18 0,-1 0,1 0,0 0,-1 0,1 0,-1-25,20 25,-1-24,0 24,-18 0,18-25</inkml:trace>
  <inkml:trace contextRef="#ctx0" brushRef="#br0" timeOffset="161744.9939">18417 12192,'19'0,"0"0,-1 0,-18-25,19 25,-1 0,1 0,0 0,-1 0,-18 25,19-25,-19 26,0-2,0 1,0-1,0 1,-19-25,1 26,-1-26,0 24,-18 1,-19-1,38 27,-1-51,-18 24,37 1,19-25,-1 0,1 0,-1 0,1 0,18 0,-18 0,-1 0,1 0,0 0,-19 24,18-24,1 0,-19 25,19-25,-1 0,-18 26,19-2,-19 1,0-1,0 27,0-27,-19-24,1 0,-1 0,19 25,-19-25,19 24,-18-24,-1 0,0 0,-18 25,19-25,-1 0,0 0,1 0,-19 0,18 0</inkml:trace>
  <inkml:trace contextRef="#ctx0" brushRef="#br0" timeOffset="163136.2021">18417 13160,'0'24,"0"2,19-2,0 26,-1-50,-18 24,19 2,-19-2,18-24,1 0,0 0,-1 0,-18-24,19 24,-19-26,0 2,0-1,0 0,0 1,0-2,0 2,0-1,0 100,0-26,0 0,0 1,19-25,-19 0,0 25,0-26,0 26,0-26,0 26,0 0,0-26,0 2,0-2</inkml:trace>
  <inkml:trace contextRef="#ctx0" brushRef="#br0" timeOffset="163897.0149">18492 13755,'0'25,"0"-1,0 2,0-2,0 1,0 24,0-23,0-2,0 1,0 0,0-1,0 2</inkml:trace>
  <inkml:trace contextRef="#ctx0" brushRef="#br0" timeOffset="164976.7308">18492 14300,'0'26,"0"-2,0 1,0 0,0-1</inkml:trace>
  <inkml:trace contextRef="#ctx0" brushRef="#br0" timeOffset="165728.9101">18455 14574,'0'25,"0"-1,0 25,0-23,0 23,0-24,0-1,0 2,0-1,-19-1</inkml:trace>
  <inkml:trace contextRef="#ctx0" brushRef="#br0" timeOffset="167576.3529">18659 14499,'0'25,"0"25,0-25,0-1,0 1,-18-1,18 2,0-1,0-1,0 1,18-25,1 24,0-24,-1 0,1 0,-19 26,18-26,1 0,0 0,-1 0,-18-26,0 2,0-1,0 1,0-1,0-1,0 2,0-1,0 1,0-1,0-1,0 2,-18 24,-1 0,19-25,-19 25,1 0,-1 0,1 0,-1 0,0 0</inkml:trace>
  <inkml:trace contextRef="#ctx0" brushRef="#br0" timeOffset="171560.5748">19143 10307,'19'0,"-1"-26,1 26,-1-24,20 24,-20 0,1-25,18 1,0 24,-18 0,-1 0,20 0,-38-25,18 25,1 0,-1 0,1 0,0 0,-1 0,1 0,-1 0,1 0,0 0,18 0,-18 0,-1 0,1 0,-1 0</inkml:trace>
  <inkml:trace contextRef="#ctx0" brushRef="#br0" timeOffset="172978.3176">19589 10059,'19'0,"0"25,-1-25,1 0,0 24,-1-24,-18 25,19-1,-1 2,20-1,-1-1,-37 1,37-1,-37 2,37-1,-18-1,-1 1,-18 1,-55-2,36 1,-18-1,-19 1,0 25,-18-50,55 49,-18-49,18 0,1 25,-1-25,38 0</inkml:trace>
  <inkml:trace contextRef="#ctx0" brushRef="#br0" timeOffset="177096.5075">20520 10157,'-19'0,"0"0,1 0,-1 0,1 26,18-1,-19-25,19 24,0 1,0-1,0 2,0-1,0-1,0 1,0 1,0-2,0 1,0-1,19-24,-19 25,37-25,-19 26,1-26,0 0,-1 0,1 0,-1 0,1 0,-19-26,19 1,-19 1,0-1,0 1,0-2,0 1,0 1,0-1,0-25,0 25,-19 25,0 0,1 0,18-24,-19 24,1 0</inkml:trace>
  <inkml:trace contextRef="#ctx0" brushRef="#br0" timeOffset="177865.4752">20799 10332</inkml:trace>
  <inkml:trace contextRef="#ctx0" brushRef="#br0" timeOffset="178985.2045">20799 10332,'-19'0,"19"24,0 1,0 1,19-26,-1 0</inkml:trace>
  <inkml:trace contextRef="#ctx0" brushRef="#br0" timeOffset="180760.5035">21189 10009,'-18'0,"-19"0,18 0,0 0,1 0,18 24,-19-24,19 26,0 23,-18-24,18-1,0 2,0-1,0-1,0 1,0-1,18-24,1 26,-1-26,1 0,0 0,-1 0,-18-26,0 2,0-1,0 1,19-1,-19-1,0 2,0-1,0 1,0-1,0-1,0 77,0 48,0-25,0 1,0 24,0-25,0 1,0-51,0 27,0-2,-19 0,19-23,0-2</inkml:trace>
  <inkml:trace contextRef="#ctx0" brushRef="#br0" timeOffset="182456.8289">21506 10108,'-19'-24,"0"24,1-25,-1 25,19-26,-18 26,-1 0,0 0,1 0,-1 26,1-1,18-1,0 1,0-1,0 2,0-1,0-1,-19 25,19-23,0-1,19-25,-1 24,1-24,-1 0,1 0,0 0,-1 0,19-24,-18 24,0-25,-19-1,18 26,1-24,-1 24,-18-49,19 49,-19-25,0-1,0 52,0 48,-19 1,19 24,-18 1,-1-2,19-48,-18-1,18-24,0 1,0-2,0 1,0-1</inkml:trace>
  <inkml:trace contextRef="#ctx0" brushRef="#br0" timeOffset="183648.9406">21915 10033,'0'51,"0"-27,-19 1,19-1,0 2,0-1,0 24,0-25,0 2,0 23,0 2,0-27,0 1,-18-1,18 27,0-27,-19 1,19-1,0 1</inkml:trace>
  <inkml:trace contextRef="#ctx0" brushRef="#br0" timeOffset="184912.7482">22101 10232,'0'25,"-19"-1,1-24,18 26,-19-26,1 0,-1 25,0-25,1 0,-1 24,1-24,-1 0,0 0,19 25,19-25,0 0,-1 26,1-2,-1-24,1 25,0-25,-19 24,37 1,-19 25,1-50,-19 25,19-25,-1 24,1 1,-1-25,-18 26</inkml:trace>
  <inkml:trace contextRef="#ctx0" brushRef="#br0" timeOffset="187033.2574">22157 10456,'18'0,"1"0,0 0,-19 24,18-24,1 25,-1 1,-18-2,19-24,0 25,-1-25,1 24,-1 1,1-25,0 0,-1 0,-18-49,19-26,-1 50,-18-24,0 25,0-2,0 1,0 1,0-1,0-1,0 2,0-1,0 1,0-1,0-1,0 2,0-1,19 25,-19-24,19-1,-1 25,1 0,-1 0,1 25,0-1,-1 51,-18-50,19 24,-1-25,-18 27,0-27,0 1,0 1,0 23,0 0,19-23,-19-2,0 1,0-1,0 1,0 1,19-2,-1-24,1 0,-1 0,-18-50,0 25,19 1,-19-1,19 25,-19-24,37-2,0 1,-18 25,-1-24</inkml:trace>
  <inkml:trace contextRef="#ctx0" brushRef="#br0" timeOffset="189041.9086">14753 10307,'0'74,"0"-48,0-2,0 1,0-174,0 99,0 1,18 24,-18-25,0 25,0 1,19-1,-1-25,1 25,-19 1,0-1,19 25,-1 0,-18-26,19 26,-1 0,20 0,-1 26,-19-1,1-1,-19 25,19-49,-19 26,0-1,18-1,-18 51,19-26,-19-24,0-1,0 2,0-1,0-1,18-24,-18 25,19 1,-19 47,0-22,19-2,-19-25,18-24</inkml:trace>
  <inkml:trace contextRef="#ctx0" brushRef="#br0" timeOffset="189792.9613">14771 10257,'19'0,"-1"0,1 0,0 0,-1 0,1 0,18 0,-18 0,-1 0,1 0,-1 0,1 0</inkml:trace>
  <inkml:trace contextRef="#ctx0" brushRef="#br0" timeOffset="191176.4891">15329 10281,'-18'0,"18"75,0-24,0-27,0 25,0 2,0-27,0 25,0-24,0 25,0-25,0-1,0 1,0 1,18-26,-18 24,0 1,19-25,0 0,-1 0,1 0,-1 0,1 0,0 0,-1 0,1-25,-1 25,1 0,-19-24</inkml:trace>
  <inkml:trace contextRef="#ctx0" brushRef="#br0" timeOffset="192017.0087">15236 10555,'37'0,"-18"0,0 0,-1 0,1 0,0 0,-1 0,1 0,-1 0</inkml:trace>
  <inkml:trace contextRef="#ctx0" brushRef="#br0" timeOffset="192882.8209">15739 10257,'-19'0,"38"0,-1 0,1 0,-1 0,20 0,-1 0,-19 0,1 0,0 0,-1 0,-18 24</inkml:trace>
  <inkml:trace contextRef="#ctx0" brushRef="#br0" timeOffset="193441.6539">15739 10505,'18'26,"1"-26,-1 0,20 0,-20 0,19 0,1 0,-1 24,-19-24,1 0,18 0,-18 0,18 0,0 0,0 0,19 0</inkml:trace>
  <inkml:trace contextRef="#ctx0" brushRef="#br0" timeOffset="194256.4924">16352 9984,'19'49,"-19"51,0-25,19 24,-19 1,0-51,0 0,0 1,0-25,18 24,-18-23,0-2,0 1,0-1</inkml:trace>
  <inkml:trace contextRef="#ctx0" brushRef="#br0" timeOffset="195113.2252">16539 10133,'0'50,"0"-25,0-1,0 25,0 2,0 24,0-26,0 0,0 1,0-25,0 24,0-23</inkml:trace>
  <inkml:trace contextRef="#ctx0" brushRef="#br0" timeOffset="196449.38">16762 10232,'-19'0,"19"25,-18-25,-1 24,0 2,1-1,18-1,-19-24,1 0,-1 0,0 0,19 25,-18-25,-1 0,1 0,36 0,1 0,-1 0,1 0,0 26,-19-2,18-24,1 25,-1-25,1 49,0-23,18 23,-19-25,1 1,0 25,-1-50,1 25</inkml:trace>
  <inkml:trace contextRef="#ctx0" brushRef="#br0" timeOffset="198936.7321">16855 10431,'18'0,"1"25,0 24,-1 1,1-50,-1 25,1 24,0-23,-1-26,1 0,-19-75,18 50,-18 1,0-27,19 51,-19-24,19-1,-19 1,0-2,0 1,-19 1,0-1,19-1,0 2,0-1,0 1,0-1,0-1,19 26,-19-24,19-1,-19 1,0-1,18 25,-18-26,19 2,-1 24,1 0,0 0,-1 24,1 2,-1-1,1-25,-19 49,19-25,-1 51,-18-50,0-1,19 27,-19-27,0 1,0 1,0-2,0 1,0-1,0 1,0 1,0-2,-19-24,19 25,0-1,0 1,0 1,0-2,19 1,-19-1,18-24,1 0,0-24,18-1,-19-25,1 50,0-25,-19 1,0-1,0 1,-19 24,38 0,-1-26,1 26,0 0,-1 0,1 0</inkml:trace>
  <inkml:trace contextRef="#ctx0" brushRef="#br0" timeOffset="202224.5435">21450 10084,'18'0,"1"0,0 0,-1 0,1 0,-1 0,1 0,0 0,-19 24,18-24,-18 25,19-25,-19 24,0 2,0-1,0-1,0 1,-19-25,19 24,0 2,-18-1,18-1,-19-24,19 25,0 1</inkml:trace>
  <inkml:trace contextRef="#ctx0" brushRef="#br0" timeOffset="207224.5299">19013 11448,'18'0,"20"0,-20 0,1 0,-1 0,1 0,0 0,-1 0,1 0,-1 0,1 0,0 0,-1 0,1 0,-1 0,1 0,0 0,18 0,-19 0,1 0,0 0,-1 0,1 0,-1 0,1 0,0 0,-1 0,1 0</inkml:trace>
  <inkml:trace contextRef="#ctx0" brushRef="#br0" timeOffset="208928.8558">19366 11299,'19'0,"-1"0,1 0,0 0,-19 25,18-25,-18 24,19-24,-19 25,18-25,-18 26,19-26,0 0,-19 24,18-24,-18 25,0-1,-18 2,-1-26,19 49,-19-49,19 25,-18-25,-1 24,19 2,-18-26,18 25,-19-1,0-24,19 25,-18-25,18 24,0 2</inkml:trace>
  <inkml:trace contextRef="#ctx0" brushRef="#br0" timeOffset="210736.3199">19366 11275,'19'0,"-1"0,-18 24,19-24,0 25,-1-25,-18 24,19-24,-19 25,18-25,-18 26,19-26,0 0,-19 24,18-24,-18 25,0-1,0 27,-18-27,18 1,0-1,-19-24,19 26,0-1,-19-25,19 24,-18-24,18 25,-19-25,19 24,0 2,-18-26</inkml:trace>
  <inkml:trace contextRef="#ctx0" brushRef="#br0" timeOffset="216032.4101">20334 11448,'-19'0,"0"0,1 0,-1 0,1 0,-1 0,0 0,19 24,0 2,0-1,0-1,0 1,0-1,19-24,0 0,-19 26,18-26,-18 25,19-1,-1-24,1 25,0-25,-1 24,1-24,-1 0,1 0,0 0,-1 0,1 0,-1-24,-18-1,0 1,0-1,0-1,0 2,-18 24,18-25,-19 25,1 0,18-24,-19 24,0 0,19-25,-18 25,-1 0,1 0,-1 0</inkml:trace>
  <inkml:trace contextRef="#ctx0" brushRef="#br0" timeOffset="217288.3657">20594 11547,'19'0,"-1"25</inkml:trace>
  <inkml:trace contextRef="#ctx0" brushRef="#br0" timeOffset="219328.4759">20873 11324,'0'-25,"0"1,-18 24,-1 0,0 0,1 0,-1 0,1 0,18 24,0 1,0-1,0 1,0 1,0-2,0 1,0-1,18-24,-18 26,19-26,-1 25,1-25,0 0,-1 0,1 0,-19-25,0-1,18 2,-18-1,19 25,-19-24,0-2,0 1,-19 50,19 50,0-25,0 24,0 1,-18 24,18-50,0 2,0-27,0 25,0 2,0-27</inkml:trace>
  <inkml:trace contextRef="#ctx0" brushRef="#br0" timeOffset="220418.1695">21041 11348,'18'0,"1"0,18 0,-18 0,-1 0,1 0,-1 0,1 0,-19 25,0 25,0-25,0 25,0-25,0-1,0 1,0-1,0 2,0-1,0 24,0-25,-19 2,19-1,0-1,0 1,0 1</inkml:trace>
  <inkml:trace contextRef="#ctx0" brushRef="#br0" timeOffset="221328.3483">21413 11299,'0'25,"0"24,0 1,0-1,0 2,0-2,0-25,0 51,0-26,-19 2,19-27,0 1,0 25,0-25</inkml:trace>
  <inkml:trace contextRef="#ctx0" brushRef="#br0" timeOffset="222385.0276">21561 11399,'0'24,"-18"25,-1-23,19-1,-37-25,37 24,-19-24,19 25,-18-25,-1 0,19 24,19-24,-1 0,20 26,-20-26,1 25,-1-25,1 24,0 25,-19-23,18 23,1-24,-19 25,0-25,18-1</inkml:trace>
  <inkml:trace contextRef="#ctx0" brushRef="#br0" timeOffset="224584.4379">21654 11671,'19'0,"0"25,-19 25,18-25,1-1,-19 1,19 1,-1-26,-18-26,0 1,0 1,0-1,0-25,0 25,0 1,0-1,0-1,0 2,0-1,0 1,0-1,0-1,0 2,0-25,-18 49,18-26,0 1,0 1,0-1,0 1,0-27,18 51,-18-24,19 24,-1 0,1 0,-19 24,19 1,-1 25,-18-1,0-24,19 1,-1-2,-18 1,0-1,0 2,0-1,0-1,0 1,0-1,0 2,0-1,0-1,0 1,0 25,0-25,0-1,0 1,19 1,0-26,-19 24,18-24,-18 25,19-25,-19-25,0 1,0-27,0 27,0-1,0-1,-19 26,19-24,19 24,-1 0,1-25,0 25,-1 0,1 0</inkml:trace>
  <inkml:trace contextRef="#ctx0" brushRef="#br0" timeOffset="225890.3742">18976 12663,'18'0,"1"0,18 0,19 0,-19 0,-18 0,36 0,-17 0,-1 0,0 0,0-24,-18 24,-1-25,1 25,0 0,-1 0,1 0,18 0,-18 0,18 0,-19 0,1 0,0 0,-38 0,0 0</inkml:trace>
  <inkml:trace contextRef="#ctx0" brushRef="#br0" timeOffset="226865.1787">19403 12415,'19'0,"0"25,-1-25,1 26,-1-2,1-24,0 25,-1-25,1 0,-19 24,18-24,1 0,0 51,18-51,-18 0,-19 24,-19 1,-37 74,-18 1,-19-2,-19 26,56-49,-37 0,37-51,38 1,-1-25,38 0</inkml:trace>
  <inkml:trace contextRef="#ctx0" brushRef="#br0" timeOffset="228488.3693">20501 12415,'-19'0,"1"0,-1 25,1 1,-1-26,0 24,19 1,-18-25,18 24,0 1,-19-25,19 26,0-2,0 1,0-1,0 1,0 1,0-2,0 25,19-24,-1 1,1-26,0 0,-1 0,1 0,-1 0,1 0,0 0,-1 0,1-26,-19 1,18 1,-18-1,19 25,-19-24,0-2,0 1,0 1,0-1,0-25,0 1,0 24,-19 25,19-24,0-2,-18 26,18-25,-19 1,1 24</inkml:trace>
  <inkml:trace contextRef="#ctx0" brushRef="#br0" timeOffset="229641.6805">20762 12663,'0'25,"18"-25,-18 26,19-52,-19 1</inkml:trace>
  <inkml:trace contextRef="#ctx0" brushRef="#br0" timeOffset="231297.2912">21096 12366,'0'-24,"-18"24,-1 0,1 0,-1 0,0 0,19 49,0-25,0 1,0 1,0-2,0 1,0-1,19-24,0 25,-1-25,1 26,-1-26,20 0,-20-26,57-23,-57 24,1 1,18 24,-37-26,19 1,-1-24,-18 25,-18 24,-1 0,0 0,1 0,-1 0,1 0,-1 0,0 0</inkml:trace>
  <inkml:trace contextRef="#ctx0" brushRef="#br0" timeOffset="232033.0189">21338 12415,'0'149,"0"-50,-18 25,18 25,-19-50,19-24,0-1,0-48,0 48,0-50</inkml:trace>
  <inkml:trace contextRef="#ctx0" brushRef="#br0" timeOffset="233225.1908">21134 12342,'18'0,"1"0,-1 0,20 0,-20 0,1 0,-1 0,1 0,18 0</inkml:trace>
  <inkml:trace contextRef="#ctx0" brushRef="#br0" timeOffset="234273.472">21561 12440,'0'26,"0"-2,0 1,0-1,0 1,0 1,0-2,0 1,19-25,0 0,-19 24,18-24,1 0,-19 25,0 1,0-2,0 1,0-1,0 27,0-27,0 1,-19-25,1 0,-1 0,0 0,1 0,-1 0</inkml:trace>
  <inkml:trace contextRef="#ctx0" brushRef="#br0" timeOffset="234952.4718">21580 12391,'19'0,"-1"0,1 0,18 0,19 0,0 0,0-25,-1 25,-17 0,-20 0</inkml:trace>
  <inkml:trace contextRef="#ctx0" brushRef="#br0" timeOffset="235928.8643">21952 12466,'19'0,"-19"73,0 27,0-1,0 1,0-2,0 26,0-74,0-25,0 0,0-1</inkml:trace>
  <inkml:trace contextRef="#ctx0" brushRef="#br0" timeOffset="236944.9531">22175 12539,'0'75,"-37"-26,19 2,-20-27,38 1,0-1,-18-24,-1 0,38 0,-1 0,1 0,0 0,-19 25,37 1,-19 23,20 0,-20-23,-18-2,19-24,-1 0,-18 25,19-25</inkml:trace>
  <inkml:trace contextRef="#ctx0" brushRef="#br0" timeOffset="238792.9712">22268 12714,'19'0,"0"0,-19 49,18-25,-18 1,0 25,19-1,-19-24,18 1,1-26,0 0,-1-26,1 1,-19 1,18-25,1-2,-19 27,0-25,19 49,-19-26,0-23,0 24,0-25,0 25,-19 25,0 0,19-24,0-1,19 25,0 0,-19 25,18-25,-18 24,0 27,0-2,0-25,19 1,-19 25,0-25,0-1,0 1,0 1,0-2,0 1,18-1,1-24,-19 25,19-25,-1 0,-18 26,19-26,-19-26,-19 26,19-25,0 1,0-1,0 1,19 24,-19-26,18 26,-18-25,19 25,0-24</inkml:trace>
  <inkml:trace contextRef="#ctx0" brushRef="#br0" timeOffset="239856.769">19031 13582,'38'0,"-1"0,-19 0,57 0,-19 0,-1 0,1 0,-19 0,-18 0,0 0,-1 0,1 0,-1 0,1 0</inkml:trace>
  <inkml:trace contextRef="#ctx0" brushRef="#br0" timeOffset="240728.8963">19441 13383,'37'0,"-19"49,38-23,-19 23,-18-24,37-1,-56 2,19-2,-19 1,0 0,-38-1,20 26,-20-25,20 0,-19-1,18 2,0-2,-18 1,19 0,-1-25,0 0,19 24</inkml:trace>
  <inkml:trace contextRef="#ctx0" brushRef="#br0" timeOffset="242273.4251">20613 13482,'-19'25,"0"0,1-25,18 24,-19 2,19-2,-18-24,18 25,0 24,-19-49,19 26,-19 23,19-24,0-1,0 2,0 23,0-24,0-1,19-24,0 0,-1 0,1 0,-1 0,1 0,0 0,-19-24,0-1,18 0,-18 1,0-2,0 2,0-1,19 25,-19-49,0 23,0 2,0-26,0 26,0-2,0 2,-19 24</inkml:trace>
  <inkml:trace contextRef="#ctx0" brushRef="#br0" timeOffset="242969.3989">20873 13706</inkml:trace>
  <inkml:trace contextRef="#ctx0" brushRef="#br0" timeOffset="245136.528">21171 13383,'-19'0,"1"0,-1 0,0 0,-18 0,19 25,-1-25,19 24,-19-24,19 26,0-2,0 1,0 0,0-1,0 2,19-2,0-24,-1 0,1 0,-1-24,20 24,-38-26,18 2,1 24,-19-25,18 25,1-25,0 1,-19-2,18 26,-18-24,-18 74,18 24,0-50,0 2,0 23,0-24,0-1,0 2,0 23,0-24,0 25,0-26,0 1,0 0,-19-1,19 2,0 23,0-24</inkml:trace>
  <inkml:trace contextRef="#ctx0" brushRef="#br0" timeOffset="246689.6029">21506 13408,'0'50,"0"-26,-19 1,19 24,-19-23,19-2,0 1,0 0,0-1,19 2,-19-2,19 1,-1 0,1-25,-19 24,0 2,0-2,0 1,0 0,0 49,0-49,-19-25,19 25,0-1,-18-24,-20 0,20 0,-19 0,18 0,0-24,19-1,0-24,19-1</inkml:trace>
  <inkml:trace contextRef="#ctx0" brushRef="#br0" timeOffset="247368.5711">21524 13482,'19'0,"-1"0,20 0,-1-24,-19-2,1 26,0 0,-1 0</inkml:trace>
  <inkml:trace contextRef="#ctx0" brushRef="#br0" timeOffset="248057.3697">21934 13532,'-19'0,"19"24,0 100,-19-24,-18 48,0-24,18-24,1-26,18 0,0-48,-19 23,19-24,0-50,0 0,0 1</inkml:trace>
  <inkml:trace contextRef="#ctx0" brushRef="#br0" timeOffset="249320.5629">22045 13706,'19'0,"-1"0,-18 49,-37 26,37-51,-18 26,-1-26,0 2,1-2,18 1,-19-25,1 0,36 0,1 0,-1 0,1 0,0 25,55-1,-18 26,0 24,-1-48,-36-2,0 26,-1-50,1 0,-19 24</inkml:trace>
  <inkml:trace contextRef="#ctx0" brushRef="#br0" timeOffset="251392.9568">22268 14003,'19'25,"-19"-1,19 2,-1-2,-18 1,19-25,-1-49,-18-1,0 0,19 50,-19-24,0-2,0 2,0-1,0 0,0 1,0-26,0 0,0 26,0-2,0 2,0-1,0 0,19 25,-1 0,1 0,-1 25,-18 0,19-25,-19 24,19-24,-19 26,0-2,0 1,0 0,0-1,0 2,0 23,0-24,0-1,0 2,0-2,0 1,18 0,-18-1,19-24,-1 26,1-26,0 0,-19-26,0 2,0-1,0 0,0 1,37-2,-19 26,1-24,18 24,0-50,1 50,-20 0,-36 0,-1 0</inkml:trace>
  <inkml:trace contextRef="#ctx0" brushRef="#br0" timeOffset="259528.8961">22975 10431,'19'74,"37"50,18 0,-37 0,-18-25,18 1,-18-25,-19-26,18 0,-18-23,0-2,0 25,0 2,0-27,0 1,0 25,0-1,-18-24,-1 25,19-25,0 24,-18 1,-1-25,19-1,0 1,0 1,0-2,0 25,0-24,0 25,-19-1,19-24,0 1,0 23,0-25,0 1,0 25,0-25,0-1,19 1,0 1,-1-26,1 0,-1 0,1 0,0 0,-1 0,1 0,-1 0,-36 0,-19 24,-1 25,1-24,0 25,18-1,1-24,18 1,-19 47,19-48,0 1,0 47,0-22,19 22,18 27,-18-25,18-1,-19 0,20 50,-38-50,0 1,18 0,-18-1,0-24,0-1,0 26,0-26,0 0,0 51,0-26,0 26,0-26,0-24,0-1,0 0,0-23,-18-26,-20 24,38 1,-37-25</inkml:trace>
  <inkml:trace contextRef="#ctx0" brushRef="#br0" timeOffset="265689.4834">7348 9661,'19'0,"0"0,-1 0,19 0,1 0,-20 0,19 0,-18 0,18 26,-18-26,18 25,19-25,-19 0,0 0,-18 24,18-24,19 0,-38 0,1 25,0-25,-1 0,20 0,-20 0,1 0,18 0,-18 0,-1 0,1 24,-1-24,1 0,0 26,36-26,-17 0,17 0,1 0,0 25,0-25,0 24,-19-24,0 0,-18 0,18 0,-19 0,1 0,18 0,-18 0,18 0,19 0,0 0,-19 0,19 0,-19 0,0 25,19-25,-37 0,18 0,0 0,19 0,-38 0,20 0,-1 0,-19 0,20 0,-20 0,19 0,1 0,17 0,-17 0,-20 0,38 0,-19 0,0 0,1 0,17 0,1 0,0 0,-19 0,1 0,-1 0,19 0,-19 0,0 0,0 0,-18 0,-1 0,1 0,18-25,0 25,19-24,-37 24,-1 0,1 0,37 0,-38 0,1 0,0 0,-1 0,1 0,-1 0,1 0,0 0,-1 0,19 0,-18 0,0 0,-1 0,1 0,-1-25,20 25,-20 0,19 0,-18 0,0 0,-1 0,19-26,-18 2</inkml:trace>
  <inkml:trace contextRef="#ctx0" brushRef="#br0" timeOffset="294256.5359">22789 12862,'0'0,"19"0,0 0,-1 0,1 0,18 0,0 0,-18 0,-1 0,1 0,0 0,-1 0,1 0,-1 0,1 0,0 0,-1 0,1 0,-1 0,1 0</inkml:trace>
  <inkml:trace contextRef="#ctx0" brushRef="#br0" timeOffset="295098.1992">22957 12614,'18'25,"1"-1,37 27,-38-2,20-25,-20 51,1-50,37 24,-56-23,18-26,1 0,-19 24,18 1,-18-1,0 1,-18-25,-1 26,19-2,-18-24,-1 0,-18 25</inkml:trace>
  <inkml:trace contextRef="#ctx0" brushRef="#br0" timeOffset="296008.6484">22752 14003,'19'0,"-1"0,1 0,0 0,-1 0,1 0,-1 0,1 0,0 0,-1 0,19 0,1 0,-20 0,1 0,-1 0,1 0,0 0,-1 0,-18-25</inkml:trace>
  <inkml:trace contextRef="#ctx0" brushRef="#br0" timeOffset="297001.4264">22994 13854,'19'0,"-1"0,1 0,-1 25,-18 0,19-25,0 24,-19 2,55 23,-36-24,0-1,36 26,-55-25,19 0,0-1,-19 2,-19-2,0 1,-18 0,19-1,-20 2,38-2,-37-24,37 25,-18-25</inkml:trace>
  <inkml:trace contextRef="#ctx0" brushRef="#br0" timeOffset="298970.202">23552 12714,'0'24,"19"25,-1 26,1 49,-1 50,-18-50,0 50,0-76,0-23,0-50,0 25,0-26,0 1,0 0,0-1,19-24,0 26,-1-26,1 0,-1 0,1 24,0-24,-1 0,1 0,-1 0,-18-50,0 1,0 24,-18 1,18-2,-19 26,1 0,-1 50,19-25,0 24,0 1,-19-25,19 0,0-1,0 2,0-2,0 1,0 0,0 49,0 0,0-48,0 23,0-24,-18 25,18 24,-19 0,1-49,-1 0,0 25,1-50,-1 25,1-25,-20 0,20-25,-1-1,1 26,-94 51</inkml:trace>
  <inkml:trace contextRef="#ctx0" brushRef="#br0" timeOffset="315561.3176">14325 10704,'0'75,"0"-26,18 0,1 1,18 24,19 25,-37-48,18-2,-19 0,20-23,-20-2,1-24,-1 25,1-1,18-24,-18 0,-1 25,1-25,18 0,0 26,-18-2,18-24,-18 0,-1 0,20 0,17 0,-36 0,0 0,-1 0,1 0,-1 0,1 0,18 0,-18 0,-1 0,1 0,0 0,-1 0,19-24,-37-2,38 26,-20 0,1-49,37 24,-38 25,1 0,18-24,-37-2,19 26,-1 0,-18-25,19 25,0 0,-19-24,18-1,1 1,-1-2,-18 1,19 25,-19-24,19 24,-19-25,0-25,0 1,0 24,0 1,0-27,0 2,0 25,0-2,0-23,0 24,0-25,18 25,-18-24,0 25,0-2,0-23,0 24,0 1,0-2,0-23,-18-2,18 27,0-25,-19 49,19-25,0-1,0 2,-19 24,1 0,18-25,-19 25,1 0,-1-24,0 24,19-25,-18-1,-19 26,18-24,-18-1,18 25,1-24,-38-1,37 25,-37-26,38 26,-20-24,1-1,19 25,-1 0,0 0,1-24,-1 24,1 0,-1 0,19-25,-19 25,1 0,-1 0,1 0,-20 0,20 0,-1 0,1 0,-1 0,0 0,1 0,-1 0,1 0,-1 0,0 0,1 0,18 25,-37-1,18-24,0 25,1-25,-1 24,1-24,18 26,0-1,0-1,-19-24,19 49,-19 2,19-27,0 1,0 25,-18-1,-1-24,1 25,-1 24,0-48,1 23,-1 0,1 1,18-1,-19 2,0-2,19 0,0-23,0 23,0-25,0 1,0 1,0-2,0 1,0-1</inkml:trace>
  <inkml:trace contextRef="#ctx0" brushRef="#br0" timeOffset="328928.9373">17245 12490,'38'0,"-1"0,0 0,0 0,19 0,0-24,-19 24,0 0,1-26,-1 26,-19 0,1 0,18 0,0-25,-18 25,0-24,18 24,-19 0,20 0,-1 0,0-25,0 25,-18 0</inkml:trace>
  <inkml:trace contextRef="#ctx0" brushRef="#br0" timeOffset="330680.8891">17673 12167,'19'0,"0"0,-1 25,1-25,-1 26,1-26,0 0,-19 24,18-24,1 25,-1-25,1 24,0-24,-1 0,-18 25,19-25,-19 26,18-26,1 0,0 24,-1-24,-18 25,19-25,-1 24,1 1,-19 1,37-26,-37 24,19-24,-19 25,0-1,-19-24,1 25,-1-25,0 0,19 26,-18-2,-1-24,1 25,-1-1,0-24,19 25,-18-25,18 26,-19-26,1 24,-1-24,19 25,-37-25,37 24,0 1</inkml:trace>
  <inkml:trace contextRef="#ctx0" brushRef="#br0" timeOffset="337321.6274">18808 12267,'-18'0,"18"-25,-19 25,19-24,-19 24,1 0,18-26,-19 26,1 0,18-25,-19 25,0 0,1-24,-19-1,18 25,0-24,1 24,-1 0,0 0,1-26,-1 26,1 0,-1 0,0 0,1 0,-1 0,1 0,-1 0,19 26,-19-26,19 24,-18 1,18-1,0 1,-19 1,19 23,0-25,-18 27,-1-27,19 1,0-1,-19 1,19 1,-18-2,18 1,0-1,0 1,0 1,0-2,0 1,0-1,0 1,0 1,0-2,0 25,0 2,18-2,20-25,-38 1,37 1,-19-2,1-24,-19 25,19-25,-1 0,-18 24,19-24,-1 25,1-25,0 0,-19 26,18-26,1 0,-1 0,1 0,18 0,-18 0,18 0,0 0,-18 0,18 0,-37-26,19 1,-1 1,1-1,-19 1,0-2,19 1,-19 1,37-25,-19 49,1-51,0 27,-19-1,0 1,0-2,0 1,0 1,0-1,0 1,0-2,-19 1,19 1,0-25,-19-2,19 2,-18 49,18-24,0-2,0 1,0 1</inkml:trace>
  <inkml:trace contextRef="#ctx0" brushRef="#br0" timeOffset="386738.8211">23533 10208,'0'-25,"19"25,0 0,-1 0,1 0,-1 0,20 0,-20 0,1 0,-1 0,1 0,18 49,-18 0,18 2,0-2,1 1,-20-1,1-24,-1 25,1-25,-19-1,0 27,0-2,0-25,0 1,0 1,0-2,0 1,0-1,0 1,0 1,0 47,0-48,0 25,0-25,0 24,0 26,0 0,0-2,0 2,0 0,0-1,0 1,0-26,0-25,0 27,0-2,0 1,0-1,0 2,0-27,0 1,0 24,0 1,0-25,0-1,19 27,-1-2,1-25,-19 1,18 1,-18-2,19-24,-19 25,19-25,-1 0,1 0,-1 0,1 0,0 0,18 0,-19-25,1 25,0-24,-19-2,0 1,0 1,-19-1,0 25,1 0,-1 25,1 24,18 1,0-1,0 2,0-27,0 25,0 2,0 22,0 2,0-1,0 25,0-48,0-2,0 0,0 26,0-26,0 26,0 0,0-51,0 50,0-24,0 24,0 1,0-26,0 26,0 24,0-25,0-24,0-25,0 24,0 1,0-25,-19 0,19 25,-19-1,19-24,-18-1,-1 26,19-25,-37 24,18 1,1-25,-19 24,18-23,0-1,-18 24,0-25,18 27,-18-51,0 49,0-25,-1 2,1-1,0-1,0-24,-19 49,-18-23,18-26,0 0,-18 0,55 0,0 0,1 0,-1 0,-37 0,19 0,19-26,-20 26,57-24</inkml:trace>
  <inkml:trace contextRef="#ctx0" brushRef="#br0" timeOffset="413289.4874">24519 1948,'38'49,"36"50,0 25,-18-50,0 50,0 0,-37-24,-1-1,1 25,-19-49,0 23,0-23,0-26,0-23,0 23,-37 0,37-23,0 23,-19-49,0 25,19-1,0 2,-18-1,18 24,0-25,0 2,0-1,0 24,0 1,0-25,0 24,0 1,0-1,0 0,0 2,0-27,0 25,0-23,0-1,0-1,0 1,18-25,38 0,-19 0,-18 0,0 0,18 0,-19 0,-36 0,-1 0,1 24,-1 27,0-51,19 24,-37 1,37-1,-18 51,18 0,-19 0,0-1,1 25,18 1,0-27,0 27,0 48,0-73,0 49,0-49,18 23,1 2,0-25,-19-2,0 2,18 0,-18-1,19 25,-19 1,0 73,18 1,-18-25,0-1,0-24,0 51,-18-2,-19-25,-1-23,20-26,-20-24,1-51,19 26,-1-50,0 24,19 2,-18-26,-1 24,1-24,-1 25,0-25</inkml:trace>
  <inkml:trace contextRef="#ctx0" brushRef="#br0" timeOffset="432993.7301">14883 6288,'37'0,"0"0,19 0,0 0,55 0,-36 0,-1 25,1-25,18 26,-56-26,19 0,0 24,-1-24,-17 0,-1 0,19 0,-1 0,1 0,0 0,18 0,-18 0,19 0,-20 0,1 0,-37 0,37 0,-38 0,1 0,0 0,-1 0,1 0,-1 0,1 0,0 0,18 0,19 0,-19 0,19 0,-1 0,-17 0,-1 0,0 0,0 0,0 0,1 0,-1 0,-19 0,20 0,-20 0,38 0,-37-24,18 24,-19 0,20 0,-20 0,1 0,-1 0,20 0,-20 0,1 0,-1 0,1 0,0 0,18 0,0 0,0 0,-18 0,0 0,-1 0,1 0</inkml:trace>
  <inkml:trace contextRef="#ctx0" brushRef="#br0" timeOffset="436793.6534">5153 7305,'37'0,"56"0,-18 0,-19 0,-1 26,-17-26,17 0,-17 24,-1 1,19-25,18 24,1 1,-1-25,0 0,1 0,18 0,-19 26,-18-26,-19 0,0 24,1-24,17 0,1 0,0 25,0-25,-19 0,-18 0,-1 0,19 0,1 0,-20 0,19 0,1 25,-1-25,-18 0,18 0,19 0,-1 0,-17 0,-20 0,1 0,-1 0,1 0,0 0,-1 0</inkml:trace>
  <inkml:trace contextRef="#ctx0" brushRef="#br0" timeOffset="440449.6027">11348 7305,'93'0,"-37"0,0 0,18 0,-37 0,19 0,-19 0,19 0,19 0,-20 0,76 0,-38 0,56 0,-19 0,-19 0,1 0,37 0,-56 0,37 0,-56 0,-18 0,-37 0,37 0,-38 0,1 0,0 0,-1 0,1 0,-1 0,1 0,18 0,-18 0,-1 0,1 0,0 0,18 0,-19 0,38 0,0 0,18 0,1 0,-1 0,-18 0,0 0,-38 0,20 0,-20 0,1 0,-1 0,1 0,0 0,-1 0,-36 0,-20 0,20 26,-1-26,-18 0,18 0,1 0,-19 24,-19-24,0 0,-18 0,-19 25,-38-25,38 0,19 0,18 0,0 0,38 0,-38 0,0 0,0 24,-18 1,-19 1,18-2,20-24,-1 0,0 0,19 0,0 0,-1 0,20 0,-1 0,1 0,-1 0,-18 0,18 0,-18 0,18 0,1 0,-1 0,1 0,-20 0,20 0,-38-24,-19 24,1-51,18 2,0 25,1 24,36 0,0-26,-18 26,19-25,-1 25,0 0,1 0,-19 0,-1 0,1 0,0-24,18 24,-36-25,36 25,0 0,1 0,-1 0,1 0,-1 0,0 0,1 0,-1 0,1 0,-1 0,0 0,1 0,36 0,38 0,-19 0,1 0,-1 0,19 0,-38 0,38 0,-37 0,-1 0,1 0,-1 0,1 0,0 0,-1 0,1 0,-1 0,1 0,18 0,0 0,-18 0,0 0,-1 0,1 0,-1 0,20 0,-20 0,38 0,0 0,18 0,38 0,-38 0,19 0,-37 0,0 0,-37 0,18 0,0 0,0 0,19 0,0 0,0 0,-19 0,19 0,-19 0,19 0,-1 0,-17 0,17 0,-17 0,18 0,-1 0,1 0,0 0,18 0,-18 0,0 0,-37 0,18 0,-19 0,1 0,18 0,0 0,38 0,-19 0,-1 0,1 0,-37 0,-1 0,20 0,-20 0,19 0,-18 0,0 0,-75 25,0-25,0 24,0 27,-55-27,55 1,-18-25,18 24,0-24,0 25,38-25,-38 0,19 26,-19-26,0 0,0 0,-18 0,36 0,-17 0,-1 0,19 0,-19 0,0 0,0 0,38 0,-20 0,1 0,19 0,-20 0,20 0,-1 0,1 0,-1 0,0 0,-18 0,-19 0,1 0,17 0,20 0,-1 0,1 0</inkml:trace>
  <inkml:trace contextRef="#ctx0" brushRef="#br0" timeOffset="463073.6872">21301 7380,'-19'0,"1"0,-1 0,1 0,-1 0,0 0,19 24,0 1,19-25,-19 26,0-2,19-24,-19 25,0 0,18-25,-18 24,19-24,-1 0,1 0,0 0,-19 26,37-26,-37 24,37 1,-37 0,19-1,-19 2,18-26,-18 24,0 1,0 0,0-1,-18-24,18 26,-19-26,0 0,19 24,-18-24,-1 0,1 0,18 25,-38-25,20 0,-1 25,1-25,-1 0,0 0,1 0,-1 0,1 0,-1 0</inkml:trace>
  <inkml:trace contextRef="#ctx0" brushRef="#br0" timeOffset="482057.6769">20520 6561,'18'0,"1"0,-1 0,1 0,0 0,18 0,0 0,0 0,19-25,19 25,-20 0,1 0,19-24,18 24,18 0,-36 0,18 0,-38 0,20 0,-19 0,-1 0,20 0,-19 0,18 0,-37 0,38 0,-1 0,1 0,-20 0,20 0,-38 0,19 0,18 0,1 0,18 0,-38 0,-17 0,-20 0,19 0,-18 0,18 0,-18 0,0 0,-1 0,19 0,19 0,-37 0,18 0,-18 0,18 0,0 0,-18 0,-1 0,19 0,-18 0,0 0,18 0,-19 0,1 0,0 0,-1 0,1 0,-1 0,1 0,37 0,0 0,18 0,-18 0,-38 0,20 0,-20 0,1 0,-1 0,1 0,0 0,18 0,-19 0,1 24,0-24,18 0,-18 0,-1 0,1 0,-1 25,1 50,18 24,0 1,1-2,-20 1,1-24,-1 49,1-75,-19 26,0-26,0 2,0-2,0 0,0-23,0-2,0 1,0 0,19-1,-19 26,18-25,-18 0,0-1,19-24,-19 26,0-2,18 1,-18 0,19-1,-19 2,0-2,0 1,0 0,0-1,0 2,0-2,0 1,0 0,0-1,-19-24,1 0,-1 26,1-26,-1 0,0 0,-18 24,0-24,0 0,-38 0,20 0,-1 0,0 0,-19 0,20 0,-1 0,0 0,0 0,19 0,18 0,-18 0,0 0,0 0,-19 0,0 0,-37 0,-18 0,18 0,-19-24,37 24,1-26,-19 2,19 24,18-25,0 25,0 0,0 0,19 0,0 0,-19 0,-18 0,18-25,0 25,0 0,19 0,-19 0,38-24,-19 24,18 0,-18 0,18 0,0 0,-18 0,0-26,18 26,1 0,-1-24,1 24,-20 0,20 0,-19-25,-1 0,1 25,19 0,-1 0,-18-24,18 24,1 0,-1-26,0 26,1 0,-1 0,-18 0,18-24,-18 24,0 0,18-25,1 25,-19 0,18 0,0 0,-36 0,36 0,0 0,1 0,-19 0,-1-25,20 25,-1 0,1-24,-1 24,0 0,1 0,18-26,-19 26,-18 0,37-24,-19 24,19-25,-18 25,18-25,0 1,-19-2,19 2,0-1,0-24,0 23,0 2,-19-1,19 0,0 1,-18-27,-1 2,19 25,0-2,0 1,0-48,0 47,0 1,0-24,0 25,0-2,0 1,0 1,0-1,0 1,0-2,0 1,0 1,0-1,0 1,0-27,19 27,-19-1,0 1,0-2,18 26,-18-25,19 1,-19-1,19 25,-19-24,18 24,-18-26,19 26,-19-25,18 25,1 0,0 0,-1 0,-18-24</inkml:trace>
  <inkml:trace contextRef="#ctx0" brushRef="#br0" timeOffset="487674.5351">17692 4254,'19'0,"-1"24,1-24,-1 0,1 0,0 0,-1 0,1 0,-19-24,18 24,-18-25,0 1,19 24,-19-25,0-1,0 2,0-1,0 1,0-1,0-1,-19 26,1 0,-1 0,1 0,-1 0,0 0,1 0,-1 0,1 0,-1 0,0 26,19-1,-18-25,18 24,-19-24,19 25,0-1,0 2,0-1,0 24,0 1,0-25,0-1,0 2,0-2,0 1,0 0,37-25,-37 24,19-24,0 26,-1-2,1-24,-1 0,1 25,0-25,-1 0,1 0,-1 0,1 0,0 0,-1 0,1 0,-1 0,-18-25,19 25,0 0</inkml:trace>
  <inkml:trace contextRef="#ctx0" brushRef="#br0" timeOffset="489289.0808">18213 4403,'-19'0,"1"0,-1 0,0 0,1 0,-1 0,1 25,18 0,0-1,0 2,0-2,0 1,0 0,0-1,0 2,18-26,-18 24,19-24,-1 0</inkml:trace>
  <inkml:trace contextRef="#ctx0" brushRef="#br0" timeOffset="491194.7408">18083 4329,'-19'0,"19"24,0 2,19-26,-19 24,18-24,-18 25,19-25,-19 25,0-1,18-24,-18 26,0-2,0 1,19 0,-19-1,0 2,0-2,0 1,-19-25,1 0,-1 0,19-25,0 1,0-2,0 2,0-1,0 0,19 25,-19-24,0-2,18 26,-18-24,0-1,19 25,-19-25,0 1,19-2,-19 2,18 24,1 0,-38 24,19 26</inkml:trace>
  <inkml:trace contextRef="#ctx0" brushRef="#br0" timeOffset="492137.1245">18752 4428,'19'0,"0"0,18 0,-19 0,1 0,0 0,-1 0,1 0,-1 0,1 0,0 0,-1 0,1 0,-1 0,1 0</inkml:trace>
  <inkml:trace contextRef="#ctx0" brushRef="#br0" timeOffset="493001.8893">18790 4627,'18'0,"1"24,-1-24,1 0,0 0,-1 0,1 0,-1 0,1 0,0 0,-1 0,1 0,-1 0,1 0,0 0,-1 0</inkml:trace>
  <inkml:trace contextRef="#ctx0" brushRef="#br0" timeOffset="495297.4371">19794 4254,'0'24,"0"27,0-1,0-26,0 1,0 0,0-1,0 2,0-2,0-123,0 50,0 23,0-23,0-1,0 1,19 24,-19-25,0 25,18 25,-18-24,0-1,0-1,19 26,0 0,-19-24,18-1,1 25,-1 0,1 0,-19 25,37-1,-37 2,19 23,-1 0,-18-23,0 23,0-24,0 25,0-25,19-1,-19 26,0 0,0-26,0 2,0 23,0-24</inkml:trace>
  <inkml:trace contextRef="#ctx0" brushRef="#br0" timeOffset="496073.5203">19776 4329,'18'0,"1"0,-1 0,1 0,0 0,-1 0,1 0,-1 0,1 0,0 0,-1 0,1 0,-1 0,1 0</inkml:trace>
  <inkml:trace contextRef="#ctx0" brushRef="#br0" timeOffset="496978.4699">20166 4254,'0'24,"0"27,0-1,0-1,0-24,0-1,0 26,0-25,0 24,0 1,0-25,0 0,0-1,0 2,0-1,0-1,0 1,19-25,-1 0,1 0,0 0,-1 0,1 0,-19-25,0 1</inkml:trace>
  <inkml:trace contextRef="#ctx0" brushRef="#br0" timeOffset="497729.2463">20166 4577,'19'0,"-1"0,-18-25,19 25,0 0,-1-25,1 25,-1 0,1 0</inkml:trace>
  <inkml:trace contextRef="#ctx0" brushRef="#br0" timeOffset="498777.5689">20557 4379,'18'0,"1"0,0 0,-1 0,1 0,-19 24,19-24,-1 0,1 0,-1 0,1 0,0 0,-1 0</inkml:trace>
  <inkml:trace contextRef="#ctx0" brushRef="#br0" timeOffset="499985.7156">21003 4254,'0'24,"0"2,0 23,0-23,0 23,0-24,0 25,0-1,0-24,0-1,0 26,0-25,0 0,0-75,0-24,0 24,0 26,0-26,0 0,0 26,0-26,19 25,-19-50,0 26,0-1,19 25,-19-24,18 49,-18-26,19 26,-1 0,-18 26,0 23,19 0,-19 2,19-27,-19 1,0 25,0-1,0-23,0-2,0 26,18 0,-18-26,0 1,0 24,0-23,19-26</inkml:trace>
  <inkml:trace contextRef="#ctx0" brushRef="#br0" timeOffset="500650.0444">21022 4403,'37'0,"-18"0,-1 0,1 0,0 0,-1 0,1 0</inkml:trace>
  <inkml:trace contextRef="#ctx0" brushRef="#br0" timeOffset="502457.5486">21227 4453,'18'0,"1"24,-19 2,0 23,0-24,0 25,0-26,0 1,0 24,0 2,0-27,0 1,0-1,0-48,0-1,0 1,0-1,0-25,0 0,0 26,0-2,0-23,0 24,0 1,0-2,18 26,1 0,0 0,-1 0,-18 50,19-50,-1 25,1 0,0-1,-19 2,0-2,0 1,0-50,0 1,0-2,0 2,0-1,0 0,18 1,-18-2,19 2,-1 24,-18-25,19 25,0 0,-1 25,-18-1,0 2,19-26,-19 24,0 26,0-26,0 2,0-2,0 1,0 0,0-1,-19 27,19-27</inkml:trace>
  <inkml:trace contextRef="#ctx0" brushRef="#br0" timeOffset="503962.8048">19645 4776,'38'0,"-20"0,1 24,-1-24,1 0,18 0,-18 0,18 0,-18 0,-1 0,1 0,18 0,-18 0,-1 0,19 0,-18 0,0 0,-1 0,38 0,-37 0,-1 0,19 0,1 0,-1 0,0 0,0 0,0 0,19 0,0 0,0 0,37 0,37 0,-37 0,-18 0,-1 0,-18 0,-19 0,-18 0,-1 0,19 0,1 0,17 0,-36 0,37 0,-19 0,0 0,-18 0,-1 0,1 0,18 0,0 0,19 0,-19 0,19 0,-18-24,-20 24,1 0,-1 0,1 0,-38 0,1 24</inkml:trace>
  <inkml:trace contextRef="#ctx0" brushRef="#br0" timeOffset="506017.0351">20575 5123,'0'0,"19"25,-19-1,0 1,0-1,0 2,0-1,0-1,0 1,0-1,0 2,0 23,0-24,0-1,0 2,0-52,0 2,0-25,0 24,19-25,-19 25,18 1,-18-27,0 27,19-1,-19 1,19-1,-19-1,18 26,-18-24,0-1,19 1,-19-1,0-1,18 26,1-24,0-1,-1 25,19 0,-18 0,0 25,18-25,-37 24,0 2,18-26,-18 25,19-1,-19 51,19-50,-19-1,0 25,0 2,0-27,0 1,0-1,0 2,0-1,0-1,0 1,18-25,-18 24,0 2,0-1,0-1</inkml:trace>
  <inkml:trace contextRef="#ctx0" brushRef="#br0" timeOffset="506785.6948">20669 5321,'37'0,"-19"0,1 0,18 0,-18 0,-1 0,1 0,18 0,-37-25,19 25,-1 0,1 0,0 0,-1 0</inkml:trace>
  <inkml:trace contextRef="#ctx0" brushRef="#br0" timeOffset="508016.7894">21134 5197,'0'24,"0"27,0-2,0-25,0 2,0 23,0 0,0-23,0-1,18-1,-18 1,0-1,19 2,-19-1,18-25,1 0,0 0,-1 0,1 0,-1 0,-18-25,19 25,-19-26</inkml:trace>
  <inkml:trace contextRef="#ctx0" brushRef="#br0" timeOffset="508969.0871">21115 5445,'19'0,"-1"0,1 0,-1-25,1 25,0 0,-1 0,-18-24,19 24,-1 0,1 0</inkml:trace>
  <inkml:trace contextRef="#ctx0" brushRef="#br0" timeOffset="519386.1173">9004 4552,'0'49,"-37"1,37-25,-19 24,19-23,-18-26,18 25,0-1,-19-24,19 25,0-1,0 2,-19-1,19-50,19-25,18-24,-37 24,19 25,-19 0,18 1,-18-2,0 2,19-1,-19 0,0 1,19 24,-1-50,-18 25,19 25,-19-25,19 25,-19-24,0-2,18 26,1-24,-19-1,18 25,20 0,-20 0,1 49,-1 1,38 24,-19 50,-18-24,37 24,-19-25,0 25,-18-49,-19-1,18-50,-18 27,19-27</inkml:trace>
  <inkml:trace contextRef="#ctx0" brushRef="#br0" timeOffset="520361.2362">9023 4627,'18'0,"1"0,0 0,-1 0,1 0,18 0,-18 0,-1 0,1 0,18 0,0 0,-18 0,-1 0,1 0</inkml:trace>
  <inkml:trace contextRef="#ctx0" brushRef="#br0" timeOffset="521257.7749">10009 4552,'18'0,"20"0,-1 0,-19 0,38 0,-19 0,1 0,-20 0,19 0,-18 0,0 0,-1 0</inkml:trace>
  <inkml:trace contextRef="#ctx0" brushRef="#br0" timeOffset="521769.1853">10046 4849,'56'0,"-19"0,0 0,19 0,-19 0,-18 0,-1 0,1 0,0 0,-1 0,1 0</inkml:trace>
  <inkml:trace contextRef="#ctx0" brushRef="#br0" timeOffset="522681.1365">11162 4254,'0'24,"0"51,0-25,0-25,0 24,0 1,0 24,0 26,0-50,0 24,0-24,0-1,0-24,0-1,0 2,0-1</inkml:trace>
  <inkml:trace contextRef="#ctx0" brushRef="#br0" timeOffset="523489.348">11516 4676,'37'0,"0"0,-18 0,18 0,-19 0,1 0,0 0,-1 0</inkml:trace>
  <inkml:trace contextRef="#ctx0" brushRef="#br0" timeOffset="525417.8541">12092 4503,'19'0,"-1"0,1 0,0 0,-1 24,1-24,0 0,-1 0,1 0,18 0,-18 0,-1 0,1 0,-19-24,18 24,1 0,-19-50,19 25,-19 0,0 1,0-2,0 2,0-1,-19 25,19-26,-19 26,19-24,-37 24,37-25,-18 25,-1 0,0 0,1 0,-1 0,1 0,18 25,-19-25,19 24,-19-24,19 51,-18-51,18 24,-19 2,0-2,19 1,-18 24,18-23,0-2,-19-24,19 25,0 0,-18-1,18 2,0-2,0 1,0 0,0-1,0 27,18-27,1 1,-1-1,20-24,-20 26,1-1,0-25,-1 0,-18 24,19-24,-1 0,1 0,18 0,-18 0,-1 0,1 0,0 0,-1 0,19 0,-18 0,0 0</inkml:trace>
  <inkml:trace contextRef="#ctx0" brushRef="#br0" timeOffset="526922.0568">12502 4751,'18'0,"1"0,-1 0,-18 25,19-25,0 49,-1-49,-18 24,19 2,-1-1,1 24,-19-25,19 27,-19-27,0 1,0-1,0 2,0-1,0-1,-19-24,0 0,19-24,0-1,0-1,0 2,0-1,0 1,0-1,0-1,0 2,0-1,0 1,19-1,-19-1,19 26,-19-49,18 49,-18-24,19 24,-1-25,1 25,-19-26,37 2,-18-1,-1 25</inkml:trace>
  <inkml:trace contextRef="#ctx0" brushRef="#br0" timeOffset="528577.1018">13246 4552,'18'0,"1"0,0 0,-1 0,1 0,-1 0,1 0,18 0,0 0,1-25,-20 25,1 0,37-24,-38 24,1 0,18 0,-18 0</inkml:trace>
  <inkml:trace contextRef="#ctx0" brushRef="#br0" timeOffset="529769.4375">13283 4776,'19'0,"-1"0,19 0,-18 0,0 0,18 0,-19 0,1 0,0 0,-1 0,1 0,-1 0,1 0,0 0,-1 0,19 0,-18 0,0 0,-1 0</inkml:trace>
  <inkml:trace contextRef="#ctx0" brushRef="#br0" timeOffset="531377.418">14101 4278,'0'75,"0"-25,0-25,0 24,0 1,0-25,0 0,0-1,0 51,0-50,0 25,0-25,0-1,0 25,0-23,0-1,0-1,0 1,0-1</inkml:trace>
  <inkml:trace contextRef="#ctx0" brushRef="#br0" timeOffset="532153.1186">14362 4676,'19'0,"-1"0,1 0,18 0,-18 0,18 0,-19 0,20 0,-20 0,1 0,-1 0,1 0,0 0</inkml:trace>
  <inkml:trace contextRef="#ctx0" brushRef="#br0" timeOffset="534673.7296">14994 4304,'0'75,"0"-1,0 0,0 0,0 1,0 0,0-1,0 1,0-26,0 1,0-1,0-24,0 25,0-25,0-1,0 1,0-1,0 27,0-27,0 1,0-1</inkml:trace>
  <inkml:trace contextRef="#ctx0" brushRef="#br0" timeOffset="542113.0455">15273 4527,'-18'25,"18"0,-19-1,19 2,0-2,-18-24,18 25,0-50,18 25,-18-24,0-2,19 2,-1-1,1 0,-19 1,0-2,0 2,19-1,-19 0,0 1,18-2,-18 2,19-1,-19-1,19 26,-19-24,0-1,18 25,19 0,-18 0,18 0,-18 0,-19 25,18 25,1-1,-19 1,0 24,0-48,0-2,0 1,0 0,0-1,0 2,0-2,0 1,0 0,0-1,0 2</inkml:trace>
  <inkml:trace contextRef="#ctx0" brushRef="#br0" timeOffset="542889.4475">15255 4527,'18'0,"1"0,56 0,-20 0,1 0,-37 0,-1 0,1 0</inkml:trace>
  <inkml:trace contextRef="#ctx0" brushRef="#br0" timeOffset="543986.1666">15701 4503,'0'49,"0"-24,0-1,0 26,-18 0,18 0,0-25,0 24,0 1,0-25,0-1,0 1,0-1,0 2,18-26,-18 25,19-25,0 0,18 0,0 0,-18 0,-1 0,1 0,-1 0,-18-25,19 25</inkml:trace>
  <inkml:trace contextRef="#ctx0" brushRef="#br0" timeOffset="544721.3828">15683 4725,'37'0,"-18"0,-1 0,1 0,-1 0,-18-24,19 24,0 0,-1 0</inkml:trace>
  <inkml:trace contextRef="#ctx0" brushRef="#br0" timeOffset="545505.4494">15999 4503,'19'0,"-1"0,19 0,-18 0,0 0,-1 0,1 0,-1 0,1 0,0 0,-1 0</inkml:trace>
  <inkml:trace contextRef="#ctx0" brushRef="#br0" timeOffset="547289.7208">16408 4353,'0'50,"0"0,0-26,0 2,0-2,0 1,0 0,-18-1,18 2,0-2,0-74,0 26,18-1,-18-24,0-1,19-24,0 48,-1-23,1-1,-1 25,-18-24,19 49,-19-26,19 2,-19-1,18 25,1 0,-1 0,1 25,-19 25,19-1,-1 0,1 2,-19-1,18-26,-18 1,0 0,19-25,-19 24,19 2,-19-2,0 1,0 0,0-1,0 2,0-2,0 1,0 0</inkml:trace>
  <inkml:trace contextRef="#ctx0" brushRef="#br0" timeOffset="547976.8887">16483 4503,'18'0,"20"0,-1 0,0 0,-18 0,-1 0,1 0,-1 0,1 0,0 0</inkml:trace>
  <inkml:trace contextRef="#ctx0" brushRef="#br0" timeOffset="549914.7398">16799 4403,'19'0,"-19"50,18 0,-18-26,0 1,0 0,0-1,0 2,0-2,0 1,0 0,0-50,0 0,19 1,-19-2,0 2,18 24,1-25,0 0,18 25,-19-24,1 24,0 0,-19 24,0 1,0 0,0-1,0 2,0-2,0-74,18 26,1-1,-1 0,-18 1,19-2,0 2,-1-1,1 25,-1 0,-18 75,0-51,0 26,0-26,0 51,0-26,-18 26,18-26,-19-23,19 48,0-50,0 2,-18-26,18 25,0-50,-19 25</inkml:trace>
  <inkml:trace contextRef="#ctx0" brushRef="#br0" timeOffset="551443.5773">15199 5024,'19'0,"-1"0,1 0,-1 0,1 0,0 0,-1 0,1 0,0 0,-1-25,1 25,18 0,0 0,0-26,1 26,-20-24,19 24,1 0,17 0,-17 0,36-25,0 25,1-24,55 24,-18-25,-38 25,0-26,-18 26,0-24,0 24,0 0,0 0,-1 0,1 0,19 0,-1 0,19 0,-19 0,1 0,-38 0,-18 0,-1 0,19 0,-18 0,18 0,-18 0,-1 0,1 0,0 0,-1 0,19 0,-55 0,18 24,-19-24</inkml:trace>
  <inkml:trace contextRef="#ctx0" brushRef="#br0" timeOffset="553041.1013">16315 5197,'0'24,"0"2,0-1,0 24,0-25,0 2,0-1,19-76,-19-22,37 48,-37-1,19-47,-1 48,-18-1,0 2,0-25,0 24,19-1,-19 2,19-1,-1 25,1 25,-1-25,-18 24,0 2,0-1,19-1,-19 25,0 2,0-27,0 1,19-25,-19 24,0 2,0-1,0-1,18 1,-18-1,19-24,-19 26</inkml:trace>
  <inkml:trace contextRef="#ctx0" brushRef="#br0" timeOffset="553769.1912">16390 5272,'18'0,"20"0,-20 0,1 0,-1 0,1 0,0 0,-1 0,1 0,-19-25</inkml:trace>
  <inkml:trace contextRef="#ctx0" brushRef="#br0" timeOffset="554841.9756">16687 5073,'0'24,"19"27,-19-2,0-25,0 2,0-1,0-1,19 1,-19-1,0 2,18-26,1 25,18-1,-37 1,19-25,-1 0,-18 24</inkml:trace>
  <inkml:trace contextRef="#ctx0" brushRef="#br0" timeOffset="556090.2826">16687 5272,'19'0,"0"0,-1 0,1 0,-1 0,1 0,0 0,-1 0,-18-25,19 25,-1 0</inkml:trace>
  <inkml:trace contextRef="#ctx0" brushRef="#br0" timeOffset="557537.3475">17450 4229,'0'49,"19"26,-19-49,0 23,0 0,0 26,0 0,0-1,0 1,0-2,0-22,0-2,0-25,0 27,0-27,0 1,0-1,0 2,0-1,0-1,0 1,-19-1,19 2,0-1,-19-25,19 24,0 1,0 25,0-25,0-1,0 1,0-1,0 2,19-26</inkml:trace>
  <inkml:trace contextRef="#ctx0" brushRef="#br0" timeOffset="565792.9796">8502 4379,'-37'49,"-19"75,37-49,-18-26,18 0,1 2,-1-51,19 49,0-25,-18-24,18 26,-19-1,19-1,-19-24,1 25,18-1,0 2,-19-26</inkml:trace>
  <inkml:trace contextRef="#ctx0" brushRef="#br0" timeOffset="566537.6188">8111 4477</inkml:trace>
  <inkml:trace contextRef="#ctx0" brushRef="#br0" timeOffset="567402.0248">8558 4849</inkml:trace>
  <inkml:trace contextRef="#ctx0" brushRef="#br0" timeOffset="572010.0318">17990 4949,'0'24,"0"27,-19-2,19 1,-19-50,1 49,18-24,-19-25,19 50,-37-25,0 24,0-25,18 2,0-1,1-1</inkml:trace>
  <inkml:trace contextRef="#ctx0" brushRef="#br0" timeOffset="572553.9696">17804 5123,'18'0,"1"0,-1 0,1 0,0 25,18 24,37 26,19 24,-56-50,38 51,-38-76,0 25,-18-49</inkml:trace>
  <inkml:trace contextRef="#ctx0" brushRef="#br0" timeOffset="573313.5434">18492 5073,'0'50,"18"24,-18 1,19-26,-19 26,0-26,0 1,19-25,-19-1,0 1,0-1,0 2</inkml:trace>
  <inkml:trace contextRef="#ctx0" brushRef="#br0" timeOffset="574601.7298">18883 5148,'-19'0,"0"0,19 24,0 1,0-1,-18 2,18-1,0 24,0-25,0 2,0-1,0-1,0 1,0-1,0 2,18-1,-18-1,19-24,0 0,-1 0,-18 25,19-25,-1 0,1 0,0 0,-1-25,1 1,-1 24,-18-25,0-25,0 25,0-24,0 23,0 2,0-1,0 1,-18 24,18-25,-19 25,1 0,-1 0,0 0,1 0</inkml:trace>
  <inkml:trace contextRef="#ctx0" brushRef="#br0" timeOffset="576217.1842">19422 5172,'-19'0,"1"0,-1 0,1 25,-1-25,19 24,-19-24,19 26,-18-26,18 25,0-1,-19-24,1 0,18 25,0-1,0 2,-19-1,19-1,0 1,0-1,0 2,0-1,0-1,0 1,0-1,19-24,-1 0,1 0,-1 0,1 0,0 0,-1 0,1 0,-1 0,1 0,0 0,-1-24,1-1,18 25,-18-24,-1-1,19-1,-37 2,0-1,0 1,0-27,0 27,0-1,0 1,0-1,-18 25,18-26,-19 26,1 0,-1 0,0 0,19-24</inkml:trace>
  <inkml:trace contextRef="#ctx0" brushRef="#br0" timeOffset="577625.5622">18883 5123,'18'0,"1"0,-1 0,-18 25,19-25,0 0,-1 0,-18 24,19-24,-19 25,18-25,1 0,-19 24,0 2,19-26,-19 25,0-1,0 1</inkml:trace>
  <inkml:trace contextRef="#ctx0" brushRef="#br0" timeOffset="595699.5621">8520 5172,'19'0,"18"0,-18 0,-1 0,20 0,-1 0,-19 0,20-24,-1 24,0-25,-18 25,-1 0,1 0,-1 0,1 0,0 0,18 0,0 0,-18 0,18 0,0 0,-18 0,-1 0,1 0,0 0,-1 0,1 0,-1 0,1 0,0 0,-1 0,1 0,-1-26,1 26,18 0,0 0,19 0,0 0,-19 0,0 0,1 0,-20 0,19 0,-18 0,0 0,-1 0,1 0,-1 0,38 0,0 0,0 0,-19 0,0 0,1 0,-20 0,19 0,19 26,0-26,-37 0,55 0,-18 0,18 0,-18 0,18 0,-18 0,-37 0,-1 0,1 0,0 0,-1 0,1 0,-1 0,20 0,-1 0,0 0,-18 0,-1-26,19 26,-18 0,0 0,-1 0,19 0,1 0,-1 0,19 0,-38 0,57 0,-57 0,20 0,-1 0,-19 0,20 0,-20 0,1 0,18 0,19 0,-19 0,-18 26,18-26,-19 0,1 0,0 0,-1 0,1 0,-1 0,1 0,18 0,-18 0,18 0,-18 0,18 25,0-25,0 0,-18 24,18-24,-18 0,-1 0,1 0,18 0,0 25,1-25,-1 0,0 0,0 0,-18 0,-1 0,20 0,-20 0,1 0,-1 0,20 0,-20 0,1 0,-1 0,1 0,0 0,-1 0,1 0,-1 0,1 0,0 0,-1 0,19 0,19 0,-19 0,1 0,-20 0,1 0,-1 0,1 0,0 0,-1 0,19 0,-18 0,0 0,18 0,-19 0,1 0,18 0,0 0,-18 0,18 0,-18 0,18 0,0 0,-18 0,0 0,-1 0,1 0,-1 0,1 0,0 0</inkml:trace>
  <inkml:trace contextRef="#ctx0" brushRef="#br0" timeOffset="600049.1265">7386 13458,'18'0,"1"0,18 0,-18 0,18 0,-19 0,20 0,-20 0,19 0,1 0,17 0,1 0,0 0,-19-26,0 26,19 0,-18 0,-1-24,0 24,-18 0,18 0,-19 0,20-25,-1 25,-19 0,20-25,-1 25,0 0,0 0,-18 0,18 0,0 0,-18 0,-1 0,1 0,18 0,-18 0,37 0,-19 0,19 0,-1 0,-17 0,-1 0,19 0,-19 0,-19 0,20 0,-1 0,-18 0,18 0,-19 0,20 0,-20 0,19 0,-18 0,37 0,-19 0,0 0,-18 0,-1 0,20 0,17 0,1 0,19 0,-20 0,20 0,-19 0,-19 0,0 0,0 0,19 0,0 0,-19 0,19 0,-19 0,0-24,19 24,-19 0,1 0,-1 0,19 0,18 0,-18 0,18-26,1 26,-1 0,19-24,-37 24,0 0,-1 0,1 0,-18 0,-20 0,19-25,19 25,0 0,0 0,0 0,18 0,-18 0,18 0,-37 0,19 0,0 0,-19 0,0 0,1 0,-20-25,19 25,-18 0,18 0,-18-24,-1 24,1 0,0 0</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5:52:57.041"/>
    </inkml:context>
    <inkml:brush xml:id="br0">
      <inkml:brushProperty name="width" value="0.05292" units="cm"/>
      <inkml:brushProperty name="height" value="0.05292" units="cm"/>
      <inkml:brushProperty name="color" value="#FF0000"/>
    </inkml:brush>
  </inkml:definitions>
  <inkml:trace contextRef="#ctx0" brushRef="#br0">11832 2288,'37'0</inkml:trace>
  <inkml:trace contextRef="#ctx0" brushRef="#br0" timeOffset="975.4582">11981 2288,'0'0,"37"0,-19 0,1 0,0 0,-1 0,1 0,-1 0,38 0,-18 0,-20 0,1 0,-1 0,20 0,-20 0,1 0,18 0,0 0,-18 0,-1 0,20 25,-20-25,19 0,1 0,-1 25,0-25,0 0,0 0,-18 0,0 0,36 24,-17 1,-20-25,19 0,1 25,-1-25,-19 0,38 0,-37 0,-1 0,1 0,0 0,18 0,-19 0,20 0,18 25,-38-25,1 0,18 0,-18 0,-1 0,1 24,18-24,19 0,-19 0,0 0,0 0,-18 0,18 0,-18 0,18 0</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5:56:01.737"/>
    </inkml:context>
    <inkml:brush xml:id="br0">
      <inkml:brushProperty name="width" value="0.05292" units="cm"/>
      <inkml:brushProperty name="height" value="0.05292" units="cm"/>
      <inkml:brushProperty name="color" value="#FF0000"/>
    </inkml:brush>
  </inkml:definitions>
  <inkml:trace contextRef="#ctx0" brushRef="#br0">11050 8707,'0'25,"0"-1,0 1,0 0,0 0,0 24,0 1,0 0,0-1,0 26,0-26,0 26,0-26,0 1,0 24,0-49,0 0,0 0,0 0,0-1,0 1,0 0,0 0,0 0,0-1,0 1,19-25,-19 25,0 0,0 0,0-1,0 1,0 0</inkml:trace>
  <inkml:trace contextRef="#ctx0" brushRef="#br0" timeOffset="1202.2645">11013 10046,'0'25,"0"0,0 25,0-26,0 26,-18-25,18 0,0-1,0 26,0-25,0 0,0-1,0 1,0 0,0 0,0 0,0-1,0 1,0 50,0-1,0 0,0 1</inkml:trace>
  <inkml:trace contextRef="#ctx0" brushRef="#br0" timeOffset="3371.3428">10957 10096,'0'-25,"19"25,0 0,-1 0,1 0,-1 0,1 0,0 0,-1 0,1 0,0 0,-19 25,18 0,1 0,-19-1,0 1,0 0,0 0,-19-25,19 25,-18-25,18 24,-19-24,19 25,-19-25,1 25,-1-25,19 25,-19-25,1 25,-1-25,1 24,-1-24,38 25,18-25,-19 25,20 0,18 0,-19 24,0-49,-18 25,-1 0,1 0,-1-1,1-24,-19 25,19-25,-19 25</inkml:trace>
  <inkml:trace contextRef="#ctx0" brushRef="#br0" timeOffset="5708.3479">11423 10418,'0'25,"0"0,0 0,0 0,0-1,0 26,0 0,0-1,0 1,0 24,0 1,0-26,0 1,0-1,0 26,0-50,0 0,0-1,0 1,0 0,0 0,0-50,0 0,0 0,0 1,0-1,0 0,0 0,18 25,-18-25,0 0,0 1,0-1,19 25,-19-25,0 0,18 25,-18-25,19 25,-19-24,19 24,-1 0,-18-25,19 25,-19-25,18 25,1 0,0 0,-19 25,0 0,0-1,18-24,-18 25,0 0,0 0,0 0,0-1,0 1,0 0,0 0,0 0,0 0,0-1,0 1,0 25,0-25,0-1,0 1,0 0</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5:59:15.184"/>
    </inkml:context>
    <inkml:brush xml:id="br0">
      <inkml:brushProperty name="width" value="0.05292" units="cm"/>
      <inkml:brushProperty name="height" value="0.05292" units="cm"/>
      <inkml:brushProperty name="color" value="#FF0000"/>
    </inkml:brush>
  </inkml:definitions>
  <inkml:trace contextRef="#ctx0" brushRef="#br0">6418 4620</inkml:trace>
  <inkml:trace contextRef="#ctx0" brushRef="#br0" timeOffset="641.9299">6418 4620,'19'0,"-1"0,1 0,0 0,-1 0,1 0,18 0,-18 0,-1 0,1 0,-1 0,-18 25,19-25,0 0,-1 0,1 0,-1 0,1 0,0 0,18 0,-19 0,20 0,-1 0,0 0,0 0,19 0,-19 0,-18 0,0 0,-1 0,1 0,18 0,0 0,19 0,-19 0</inkml:trace>
  <inkml:trace contextRef="#ctx0" brushRef="#br0" timeOffset="1047.4902">7404 4645,'37'0,"-74"0,93 0,-37 0,18 25,0-25,-18 0,-1 0,1 0,-1 0,1 0,18 0,-18 0</inkml:trace>
  <inkml:trace contextRef="#ctx0" brushRef="#br0" timeOffset="4016.4954">8316 4645</inkml:trace>
  <inkml:trace contextRef="#ctx0" brushRef="#br0" timeOffset="5472.7198">8316 4645,'0'25,"18"-25,38 25,-19-25,1 24,-1 1,0-25,0 0,-18 25,-1-25,20 0,-20 0,1 0,-1 0,20 0,-20 0,19 25,-18-25,0 0,-1 0,1 0,-1 0,20 0,-20 0,1 0,18 0,0 0,-18 0,0 0,-1 0,38 0,0 0,0 0,18 0,-18 0,0 0,-19 0,19 0,-19 0,19 0,18 0,-18 0,0 0,-19 0,19 0,-19 0,0 0,0 0,1 0,-20 0,19 0,1 0,-1 0,0 0,19 0,-19 0,0 0,19 0,-37 0,-1 0,1 0,-1 0,1 0,0 0,-1 0,1 0,18 0,-18 0,-1 0,1 0,-1 0,20-25,17 0,-17 25,-20 0,1 0,18 0,-18 0,-1 0,1 0,18 0,0 0,-18 0,-1 0,20 0,-20 0,20 0,-20 0,1 0,-1 0</inkml:trace>
  <inkml:trace contextRef="#ctx0" brushRef="#br0" timeOffset="5616.4993">11199 4744</inkml:trace>
  <inkml:trace contextRef="#ctx0" brushRef="#br0" timeOffset="12983.9722">11757 4670</inkml:trace>
  <inkml:trace contextRef="#ctx0" brushRef="#br0" timeOffset="14456.1028">11757 4670,'19'0,"18"0,0 0,1 0,-20 0,1 0,-1 0,1 0,0 0,-1 0,19 0,-18 25,0-25,-1 0,19 24,-18-24,0 0,18 0,0 0,19 0,-19 0,0 0,-18 0,0 0,18 0,-19 0,20 0,-20 0,19 0,-18 0,0 0,-1 0,19 0,-18 0,0 0,-1 0,1 0,18 0,0 0,19 0,0 0,-19 0,19 0,0 0,-38 0,19 0,-18 0,37 0,0 0,-19 0,0 0,0 0,1 0,-1 0,0 0,-18 0,-1 0,1 0,-1 0,1 0,0 0,36 0,1 0,-19 0,1 0,-20 0,1 0,-1 0,1 0,0 0,-1 0,1 0,18 0,0 0,19 0,0 0,-19 0,-18 0,-1 0,1 0,-1 0,20 0,-20 0,1 0,-1 0,1 0,0 0,18 0,-18 0,18 0,0 0,-18 0,-1 0,1 0,-1 0,1 0</inkml:trace>
  <inkml:trace contextRef="#ctx0" brushRef="#br0" timeOffset="21856.889">15125 4769,'-19'-50</inkml:trace>
  <inkml:trace contextRef="#ctx0" brushRef="#br0" timeOffset="22847.609">15106 4719,'19'0,"-1"0,19 0,1 0,-20 0,19 0,-18 0,18 0,-18 0,0 0,-1 0,1 0,18 0,19 0,-19 0,0 0,0 0,-18 0,37 0,-38 0,1 0,18 0,0 0,19 0,-19 0,1 0,-1 0,-19 0,20 0,-20 0,1 0,-1 0,1 0,0 0,-1 0,1 0,18 0,0-24,-18 24,-1 0,20 0,-1 0,-19 0,1 0,0 0,-1 0,1 0,18 0,-18 0</inkml:trace>
  <inkml:trace contextRef="#ctx0" brushRef="#br0" timeOffset="23784.074">16501 4695,'0'0,"19"0,0 0,-1 0,1-25</inkml:trace>
  <inkml:trace contextRef="#ctx0" brushRef="#br0" timeOffset="23847.8104">16576 4670</inkml:trace>
  <inkml:trace contextRef="#ctx0" brushRef="#br0" timeOffset="120577.0108">7293 9631</inkml:trace>
  <inkml:trace contextRef="#ctx0" brushRef="#br0" timeOffset="122352.5558">7293 9631,'18'0,"1"0,18 0,-18 0,18 0,-19 0,1 0,0 0,-1 0,1 25,-1-25,20 0,-1 0,-19 0,1 0,0 0,-1 0,1 0,-1 0,1 0,18 0,0 0,-18 0,18 0,0 0,-18 0,18 0,-18 0,0 0,-1 0,1 0,-1 0,1 0,18 0,-18 0,-1 0,1 0,18 0,-18 0,-1 0,1 0,0 0,-1 0,1 0,-1 0,20 0,-20 0,19 0,-18 0,18 0,-18 0,-1 0,20 0,-1 0,0 0,0 0,-18 0,18 0,0 0,-18 0,18 0,-18 0,18 0,-19 0,38 0,-19 0,-18 0,37 0,0 0,-38 0,1 0,0 0,-1 0,19 0,-18 0,0 0,18 0,-19 0,1 0,0 0,-1 0,1 0,18 0,-18 0,-1-25,19 25,-18 0,0 0,-1-25,1 25,-1 0</inkml:trace>
  <inkml:trace contextRef="#ctx0" brushRef="#br0" timeOffset="122440.1121">9599 9606</inkml:trace>
  <inkml:trace contextRef="#ctx0" brushRef="#br0" timeOffset="127688.7472">18715 11491</inkml:trace>
  <inkml:trace contextRef="#ctx0" brushRef="#br0" timeOffset="127953.1409">18715 11491,'19'0,"55"0,1 0,-20 0,20 0,-19 0</inkml:trace>
  <inkml:trace contextRef="#ctx0" brushRef="#br0" timeOffset="128376.0873">19292 11491,'18'0,"-36"0,55 0,0 0,-18 0,-1-25,1 25,0 0,18 0,0 0,19 0,-19-24,0-1,1 25,-1 0,-19-25,1 25,0-25,18 25,-19-25,20 25,-1 0,-19 0,1 0,0-24,18 24</inkml:trace>
  <inkml:trace contextRef="#ctx0" brushRef="#br0" timeOffset="128568.2603">19999 11318,'18'-25,"1"25</inkml:trace>
  <inkml:trace contextRef="#ctx0" brushRef="#br0" timeOffset="128768.7046">19906 11367,'-19'0,"1"0</inkml:trace>
  <inkml:trace contextRef="#ctx0" brushRef="#br0" timeOffset="129607.413">19869 11367,'-112'50,"75"-50,18 0,-18 0,0 0,37 25,-38-1,20-24,-19 0,18 0,0 0,-18 25,0-25,18 0,1 0,-1 0,-18 0,18 25,1-25,-1 0,1 25,-20-25,1 0,-19 0,38 0,-19 25,18-25,0 0,1 0,-1 0,1 0,-1 0,0 0,1 0,-1 0,-18 0,18 0,1 0,-1 0,1 0,-1 0,-18 0</inkml:trace>
  <inkml:trace contextRef="#ctx0" brushRef="#br0" timeOffset="130056.3623">18734 11566,'37'0,"-18"0,-1 0,19 0,-18 0,0-25,18 0,-19 25,20 0,-20 0,19 0,1 0,-1 0,-37-25,18 0,20 25,-1 0,-19 0,1 0,0 0,-1 0,1 0,18 0,-18 0,-1 0,1 0,-1 0,1 0,0 0,-1 0,19 0,-18 0,0 0,-1 0,1 0,-1 0</inkml:trace>
  <inkml:trace contextRef="#ctx0" brushRef="#br0" timeOffset="130144.1622">19664 11466,'19'0,"-38"0,56 0,-18 0,-1 0,1 0</inkml:trace>
  <inkml:trace contextRef="#ctx0" brushRef="#br0" timeOffset="130193.2737">19850 11417,'0'0,"19"0</inkml:trace>
  <inkml:trace contextRef="#ctx0" brushRef="#br0" timeOffset="130236.9542">19869 11417</inkml:trace>
  <inkml:trace contextRef="#ctx0" brushRef="#br0" timeOffset="130447.8937">19943 11392,'56'-25,"-38"25,1 0</inkml:trace>
  <inkml:trace contextRef="#ctx0" brushRef="#br0" timeOffset="136752.6901">20650 5662</inkml:trace>
  <inkml:trace contextRef="#ctx0" brushRef="#br0" timeOffset="136798.8124">20650 5662</inkml:trace>
  <inkml:trace contextRef="#ctx0" brushRef="#br0" timeOffset="138048.6238">21059 6109,'112'148,"18"76,-56-51,1-24,-19 0,-1 0,-36-25,0-50,-1 1,-18-26,0 1,19-1,-1 1,-18 0,0-26,0 26,0-25,0 0,0-1,0 1,0 0,0 25,0-26,0 1,0 25,0-1,0-24,19 25,0-25,-19 0,0 24,18-49,1 25,0-25,-1 0,1 0,18 0,0 0,0 0,-18 0,18 0,-55 0,-1 25,19 0,-37-1,37 26,-37 24,18-24,0 24,19 26,-18-26,-19 0,37 1,0 24,0 0,0-24,0-1,0 1,0 24,0-50,0 26,0 74,0-75,18 25,-18-24,0-1,0 25,19 75,-1 0,-18-75,0 0,0 25,0 50,-18-1,-19-49,18-24,-18-1,37 0,-19-49,0-26,1 1,-1-25,19 25,-18-25,-1 25,0-25</inkml:trace>
  <inkml:trace contextRef="#ctx0" brushRef="#br0" timeOffset="138104.3022">21543 11690</inkml:trace>
  <inkml:trace contextRef="#ctx0" brushRef="#br0" timeOffset="138304.994">21506 11739</inkml:trace>
  <inkml:trace contextRef="#ctx0" brushRef="#br0" timeOffset="146008.2854">9265 3157</inkml:trace>
  <inkml:trace contextRef="#ctx0" brushRef="#br0" timeOffset="146337.1821">9265 3157,'37'0,"74"0,-55 0,19 0,-1 0,-18 0,0 0,-38 0,1 0,-1 0,20 0,-20 0,1 0,37-25,-19 0,19 25,0 0,-19 0</inkml:trace>
  <inkml:trace contextRef="#ctx0" brushRef="#br0" timeOffset="147512.6916">10120 3107,'149'0,"-298"0,317 0,-131 0,0 0,0 0,1 0,17 0,-17 0,17 0,1 0,-19 0,1 0,-1 0,0 0,19 0,18 0,1 0,-1 0,-18 0,-19 0,0 0,1 0,-20 0,19 0,1 0,17 0,-36 0,0 0,18 0,19 0,-38 0,1 0,-1 0,20 0,-20 0,1 0,55 0,-18 0,-19 0,0 0,1 0,-20 0,1 0,-1 0,1 0,0 0,18 0,37 0,1 0,36 0,-36 0,-19 0,-1 0,-17 0,-20 0,19 0,-18 0,0 0,36 0,38 0,-18 0,36 0,-18 0,-37 0,19 0,-20 0,20 0,-19 0,18 0,19 0,37 0,19 0,-19 0,1 0,-20 0,19 0,-18 0,-19 0,-37-25,56 1,-38 24,0 0,57 0,-38 0,18 0,1 0,-19 0,-74 0,-1 0,1 0,-1 0,1 0,0 0,-1 0</inkml:trace>
  <inkml:trace contextRef="#ctx0" brushRef="#br0" timeOffset="147936.3123">15478 3058</inkml:trace>
  <inkml:trace contextRef="#ctx0" brushRef="#br0" timeOffset="149545.1623">16743 3231,'37'0,"-18"0,18 0,-18 0,-1 0,1 0,0 0,-1 0,1 0,-1 0,1 0,18 0,-18 0,-1 0,1 0,0 0,18-25,19 25,-1-24,1 24,19 0,18 0,74 0,-37 0,-18 0,-19 0,-19 0,1 0,-19 0,-1 0,20 0,-19 0,18 0,-18 0,0 0,-19 0,19 0</inkml:trace>
  <inkml:trace contextRef="#ctx0" brushRef="#br0" timeOffset="149768.7145">18752 3182,'75'0,"-150"0,206 0,-76 0,20 0,-1 0,19-25,0 0,-18 25,-38 0,19 0,-38 0,1 0,-1 0,1 0,0 0,-1 0,1 0,-1 0,1 0,0 0</inkml:trace>
  <inkml:trace contextRef="#ctx0" brushRef="#br0" timeOffset="149817.855">19664 3132,'316'0</inkml:trace>
  <inkml:trace contextRef="#ctx0" brushRef="#br0" timeOffset="149872.0647">20110 3132,'0'0</inkml:trace>
  <inkml:trace contextRef="#ctx0" brushRef="#br0" timeOffset="149923.1189">20110 3132</inkml:trace>
  <inkml:trace contextRef="#ctx0" brushRef="#br0" timeOffset="150448.9736">20129 3132,'19'0,"-38"0,56 0</inkml:trace>
  <inkml:trace contextRef="#ctx0" brushRef="#br0" timeOffset="151754.0128">20557 3058,'18'24,"-18"1</inkml:trace>
  <inkml:trace contextRef="#ctx0" brushRef="#br0" timeOffset="152120.8935">20706 3107,'372'0,"-744"0,800 0,-373 0,-17 0,-20-25,1 1,18 24,-18 0,18 0,-19 0,1 0,0 0,-1 0,19 0,-18-25</inkml:trace>
  <inkml:trace contextRef="#ctx0" brushRef="#br0" timeOffset="152992.3405">893 3752</inkml:trace>
  <inkml:trace contextRef="#ctx0" brushRef="#br0" timeOffset="153064.8645">893 3752</inkml:trace>
  <inkml:trace contextRef="#ctx0" brushRef="#br0" timeOffset="153352.9936">893 3752,'19'0,"36"0,-17 0,-1 0,19 0,-1 0,-17 0,-1 0,-19 0,38 0,-19 0,-18 0,0 0,-1 0,19 0,1 0,-1 0,0 0,19 0,18 0,-18 0,-37 0,-1 0,1 0,0 0,-1 0,1 0</inkml:trace>
  <inkml:trace contextRef="#ctx0" brushRef="#br0" timeOffset="154463.6518">1860 3752,'372'0,"-744"0,837 0,-409 0,-19 0,19 25,-19-25,1 0,-1 0,37 0,1 0,36 0,-36 0,-19 25,-1-25,-36 0,18 0,-18 0,-1 0,1 0,18 0,56 0,37 0,1 24,-57-24,-18 0,0 0,0 0,-19 0,0 0,19 0,-19 0,37 0,-36 0,-1 0,0 0,0 0,0 0,1 0,-1 0,37 25,1 0,-20-25,57 0,0 0,-38 25,1-25,-38 0,-19 0,1 0,0 0,-1 0,19 0,19 0,0 0,37 0,-19 0,19 0,38 0,-38 0,-38 0,-17 0,-20 0,1 0,-1 0,1 0,0 0,-1 0,20 0,-20 0,1 0,-1 0,20-25,-1 25,19 0,-1-25,20 25,-1 0,38 0,-38 0,-18 0,-37 0,-1 0,1-25,-1 25,1 0,-19-24,37 24,-18 0,18 0,-18 0,-1-25,1 0,-1 25</inkml:trace>
  <inkml:trace contextRef="#ctx0" brushRef="#br0" timeOffset="253104.6435">1600 13897</inkml:trace>
  <inkml:trace contextRef="#ctx0" brushRef="#br0" timeOffset="257008.0892">15143 14344</inkml:trace>
  <inkml:trace contextRef="#ctx0" brushRef="#br0" timeOffset="257136.0108">15143 14344</inkml:trace>
  <inkml:trace contextRef="#ctx0" brushRef="#br0" timeOffset="257840.9748">15143 14344,'0'49,"19"-49,37 0,-1 0,-17 0,-20 0,1 0,0 0,18 0,0 0,0 0,-18 0,18 0,-18 0,-1 0,1 0,-1 0,1 0,18 0,-18 0,-1 0,1 0,0 0,18 0,-19 0,1 0,0 0,18 0,-19 0,1 0,18 0</inkml:trace>
  <inkml:trace contextRef="#ctx0" brushRef="#br0" timeOffset="258856.2298">17004 14393</inkml:trace>
  <inkml:trace contextRef="#ctx0" brushRef="#br0" timeOffset="258944.0008">17004 14393</inkml:trace>
  <inkml:trace contextRef="#ctx0" brushRef="#br0" timeOffset="259600.1119">17004 14393,'93'0,"-75"0,1 0,18 0,-18 0,-1 0,19 0,-18 0,0 0,-1 0,19 0,-18 0,0 0,-1 0,1 0,-1 0,20 0,-20 0,1 0,18 0,-18 0,-1 0,38 0,-19 0,-18 0,0 0,-1 0,1 0,-1 0,1 0,18 0,0 0</inkml:trace>
  <inkml:trace contextRef="#ctx0" brushRef="#br0" timeOffset="264320.1376">19050 14418</inkml:trace>
  <inkml:trace contextRef="#ctx0" brushRef="#br0" timeOffset="264616.7446">19050 14418,'19'0,"36"0,-36 0,18 0,19-25,-19 25,-18 0,-1-25,1 25,0 0,-1 0,1 0,-1 0,20 0,-20 0,19 0,1 0,-1 0,0 0,-18 0</inkml:trace>
  <inkml:trace contextRef="#ctx0" brushRef="#br0" timeOffset="264669.8834">19683 14368,'93'0</inkml:trace>
  <inkml:trace contextRef="#ctx0" brushRef="#br0" timeOffset="266384.6416">19813 14368,'130'0,"-390"0,911 0,-1172 0,1079 0,-540 0,20 0,-1 0,19 0,-1 0,-17 0,18 0,-19 0,0 0,37-24,-18-1,0 25,18 0,-36 0,-20-25,19 0,1 25,-20 0,1 0,-1 0,20 0,-1-25,0 1,-18 24,18 0,-37-50,18 50,-18-25,0 0,38 1,-38-1,0 0,0 0,37 0,-37 1,0-1,0 0,0 0,0-24,0 24,0 0,-19-49,1 49,-1 0,0 25,1-25,-1 0,-18 25,37-24,-19 24,1-25,-1 0,1 25,-1 0,0 0,1-25,18 0,-37 25,37-49,-38 49,-17 0,17-50,1 25,0 25,0-25,-19 25,19-24,0-1,-19 25,0-25,0 0,19 0,0 25,18-49,-18 49,0 0,-1 0,20-25,-1 25,1 0,-1 0,-18 0,-19 0,0 0,19 0,-56 0,19 0,18 0,-19 0,20 50,-20-50,19 24,0 1,-18 0,37 0,-19 0,-18-25,36 0,20 0,-1 24,1 1,-1-25,0 0,1 0,-1 25,1-25,-20 0,38 25,-18 0,-1-25,1 0,18 25,0-1,-19 1,19 0,0 0,-19 0,1-25,18 24,-19 1,1 0,18 25,0-26,0 1,0 0,-19 0,19 0</inkml:trace>
  <inkml:trace contextRef="#ctx0" brushRef="#br0" timeOffset="266648.4003">18957 13848,'0'49,"0"-24,0 0,0 0,0-1,0 1,0 0,0 0,0 0,0-1,19 26,-19 0</inkml:trace>
  <inkml:trace contextRef="#ctx0" brushRef="#br0" timeOffset="266701.5383">18976 14220,'18'24</inkml:trace>
  <inkml:trace contextRef="#ctx0" brushRef="#br0" timeOffset="266754.6818">19031 14368,'0'0</inkml:trace>
  <inkml:trace contextRef="#ctx0" brushRef="#br0" timeOffset="266758.6903">19050 14418,'19'0</inkml:trace>
  <inkml:trace contextRef="#ctx0" brushRef="#br0" timeOffset="267112.0039">19087 14468,'-37'-50,"93"100,-75-50,38 49,-1-49,-18 25</inkml:trace>
  <inkml:trace contextRef="#ctx0" brushRef="#br0" timeOffset="298753.0238">5339 16849</inkml:trace>
  <inkml:trace contextRef="#ctx0" brushRef="#br0" timeOffset="299280.074">5339 16849,'0'25,"0"0,0 24,19-49,-19 25,18-25,-18 50,19-26,0 1,-19 0,37-25,-37 50,37-50</inkml:trace>
  <inkml:trace contextRef="#ctx0" brushRef="#br0" timeOffset="300456.5474">5488 17171,'0'0,"37"0,-18 0,18 0,-37-24,19 24,18-50,0 25,0 0,-18 25,-19-24,18-1,1 25,-19-25,19 25,-19-25,18 25,-18-49,38 49,-38-50,18 50,1-25,-19 0,18 1,1-1,0 0,-19 0,18 25,1 0,-1-25,1 25,0-24,-19-1,18 25,-18-25,37 25</inkml:trace>
</inkml:ink>
</file>

<file path=ppt/ink/ink6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6:05:50.513"/>
    </inkml:context>
    <inkml:brush xml:id="br0">
      <inkml:brushProperty name="width" value="0.05292" units="cm"/>
      <inkml:brushProperty name="height" value="0.05292" units="cm"/>
      <inkml:brushProperty name="color" value="#FF0000"/>
    </inkml:brush>
  </inkml:definitions>
  <inkml:trace contextRef="#ctx0" brushRef="#br0">18678 4353,'19'0,"18"25,-19 25,-18-25,0-1,0 1,0 0,0 0,0 0,0 24,0 1,0-25,0 24,0-24,19 0,-19 0</inkml:trace>
  <inkml:trace contextRef="#ctx0" brushRef="#br0" timeOffset="2039.6041">18641 4279,'0'-25,"18"25,1 0,0-25,-1 25,19-24,-18 24,0 0,-1 0,1 0,18 0,-37 24,0 1,-19 25,19-25,-18-1,18 1,-19-25,1 0,18 25,-19 0,19 0,-19-1,1-24,-1 0,1 25,-1 0,0-25,-18 25,37 0,0 0,37-25,-37 24,38-24,-20 50,19-50,1 0,-20 25,-18 0,37-25,-18 49,0-49,-1 25,1 0,-1 0,1-25,0 0,-1 0,1 25,-1-25</inkml:trace>
  <inkml:trace contextRef="#ctx0" brushRef="#br0" timeOffset="2887.4986">19162 4304,'-19'0,"38"0,-1 0,1 0,-1 0,1 0,18 0,19 0,0 0,-38 0,1 25,0-25,-1 0,19 0</inkml:trace>
  <inkml:trace contextRef="#ctx0" brushRef="#br0" timeOffset="3655.3128">19273 4651,'19'0,"18"0,-18 0,-1 0,57 0,-20 0,1-25,-37 1,-1 24,1 0,0 0,-1 0,1 0,18 0</inkml:trace>
  <inkml:trace contextRef="#ctx0" brushRef="#br0" timeOffset="4823.6726">19906 4056,'0'24,"0"1,0 25,0-25,0 0,0-1,0 26,0 0,0-26,0 1,0 0,0 0,0 24,0 1,0 0,0-25,0-1,0 1,0 25,0-25,0-1</inkml:trace>
  <inkml:trace contextRef="#ctx0" brushRef="#br0" timeOffset="5295.8535">20110 4254</inkml:trace>
  <inkml:trace contextRef="#ctx0" brushRef="#br0" timeOffset="5615.8653">20110 4254,'-18'50,"18"24,0 1,0-51,0 1,0 0,0 25,0-25,-19 24</inkml:trace>
  <inkml:trace contextRef="#ctx0" brushRef="#br0" timeOffset="5998.9308">20259 4205</inkml:trace>
  <inkml:trace contextRef="#ctx0" brushRef="#br0" timeOffset="6687.4242">20259 4205,'-18'0,"-1"0,19 24,0 1,-19 0,1-25,18 25,-19 0,19-1,-18 1,-1 0,19 0,37-25,-37 25,19-1,18 1,-18-25,-1 0,1 25,-1-25,1 50</inkml:trace>
  <inkml:trace contextRef="#ctx0" brushRef="#br0" timeOffset="6967.5102">20408 4403,'19'-25</inkml:trace>
  <inkml:trace contextRef="#ctx0" brushRef="#br0" timeOffset="9078.875">20427 4378,'18'0,"1"50,-19-25,18 24,1-24,0 25,-1-25,1-1,-1 1,1-25,18 25,-37 0,38-25,-38 25,18-25,19 0,-18 0,0 0,-1 0,1 0,-1 0,1 0,0-25,-19 0,0 0,0 0,0 1,0-1,0 0,-38 0,38 0,-37 25,37-25,-18 1,-1 24,0-25,19-25,-18 1,-1 24,19 0,0 0,0 0,0 1,0-1,0 0,0-25,0 25,0 1,0-1,19 0,-1 25,-18-25,19 25,18 0,-18 0,-1 0,1 50,0-25,-19-1,0 26,0-25,0 25,0-26,0 1,0 0,0 0,0 0,18 24,1 1,-19-25,0-1,18 26,1-25,0 0,-1 0,1 24,-1-49,1 50,0-50,-1 0,1 49,-1-49,1 0,37 0,-19 25,19 0,-19-25,-18 25,36-25,-36 0,-38 0,1-25,-38 0,56 0,-37 1,37-1,-19 25,1-25,-1 25,19-25,0-24,19 24,18 0,0 0,-18 0,18 25,-37-25,18 1,1 24</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6:07:41.786"/>
    </inkml:context>
    <inkml:brush xml:id="br0">
      <inkml:brushProperty name="width" value="0.05292" units="cm"/>
      <inkml:brushProperty name="height" value="0.05292" units="cm"/>
      <inkml:brushProperty name="color" value="#FF0000"/>
    </inkml:brush>
  </inkml:definitions>
  <inkml:trace contextRef="#ctx0" brushRef="#br0">9153 2437,'0'24,"37"-24</inkml:trace>
  <inkml:trace contextRef="#ctx0" brushRef="#br0" timeOffset="1038.5621">9190 2461,'0'50,"19"-50,-19 50,0-26,18 26,-18 0,0-1,19 1,-19-25,19-1,-19 1,0 0,0 0,18 25,1-1,-19 1,37-25,-37-1,19-24,-1 0,-18-24,0-1,19 0,-1 0,-18-24,19 49,0-50,-19 25,0 0,37-24,-37 24,18 0,1-25,0 26,-19-26,18 50,-18-25,0 0,19 1,-19-1,18-25,-18 1,19 49,-19-25,0-25,19 25,-19 1</inkml:trace>
  <inkml:trace contextRef="#ctx0" brushRef="#br0" timeOffset="1072.6537">9637 2313</inkml:trace>
  <inkml:trace contextRef="#ctx0" brushRef="#br0" timeOffset="1774.7556">9916 2437</inkml:trace>
  <inkml:trace contextRef="#ctx0" brushRef="#br0" timeOffset="2278.8166">9916 2437,'-56'0,"56"-25,37 25,-18 0,-1 0,19 0,19 0,-18 0,-1 0,0 0,0-25,0 25,-18 0,0 0,-1 0,1 0,18 0,0 0,-18 0,-1 0,20 0,-20 0</inkml:trace>
  <inkml:trace contextRef="#ctx0" brushRef="#br0" timeOffset="2935.1334">10288 2511,'-37'0</inkml:trace>
  <inkml:trace contextRef="#ctx0" brushRef="#br0" timeOffset="3342.3602">10251 2511,'-19'0,"19"50,0-1,0 1,0-1,0 1,0 0,0-26,0 1,0 25,0 0,0-26,0 1,0 0,0 0,0 0,0-1</inkml:trace>
  <inkml:trace contextRef="#ctx0" brushRef="#br0" timeOffset="4199.672">9934 3106,'0'-24</inkml:trace>
  <inkml:trace contextRef="#ctx0" brushRef="#br0" timeOffset="4735.0385">9934 3082,'0'-25,"19"25,18 0,0-25,1 0,-1 25,0 0,0 0,-18 0,18 0,-18 0,-1 0,1 0,-1 0,1 0,0 0,18 0,-19 0,20 0,-20 0,1 0</inkml:trace>
  <inkml:trace contextRef="#ctx0" brushRef="#br0" timeOffset="7022.5792">10846 2387,'-19'0</inkml:trace>
  <inkml:trace contextRef="#ctx0" brushRef="#br0" timeOffset="7406.7971">10827 2387,'0'50,"-18"-1,-1 26,0-1,19-49,0 24,0-24,0 25,0-25,0 24,0-24,0 0,0 0,0 24,0 1,0-25,0 0</inkml:trace>
  <inkml:trace contextRef="#ctx0" brushRef="#br0" timeOffset="7807.949">10734 2437</inkml:trace>
  <inkml:trace contextRef="#ctx0" brushRef="#br0" timeOffset="7887.5796">10827 2412,'37'0,"-18"0</inkml:trace>
  <inkml:trace contextRef="#ctx0" brushRef="#br0" timeOffset="9559.2457">10920 2412,'37'0,"-74"0,112 0,-57 0,1 0,-1 0,1 0,18 25,-37-1,19 1,-19 0,0 0,19-25,-1 49,-18-24,0 25,0-25,-18-1,-1 1,0-25,1 0,18 25,-38-25,20 0,-1 25,1-25,-20 25,20-25,-1 0,1 0,-1 24,0-24,-18 0,19 0,-1 0,38 0,18 25,-19-25,1 25,0-25,-1 25,1 0,-1-25,1 49,0-49,18 0,0 25,-37 0,37 0,-37 0,19-1,0 1,-1 0,1-25,-1 25,1-25</inkml:trace>
  <inkml:trace contextRef="#ctx0" brushRef="#br0" timeOffset="17279.1264">4521 3404</inkml:trace>
  <inkml:trace contextRef="#ctx0" brushRef="#br0" timeOffset="17334.8022">4521 3404</inkml:trace>
  <inkml:trace contextRef="#ctx0" brushRef="#br0" timeOffset="18174.7602">4521 3404,'18'0,"1"0,-1 0,20 0,55 0,18 25,-36-25,18 25,-37-1,18 1,-37-25,19 0,-19 25,0-25,1 25,-1-25,19 25,37-1,-38-24,20 0,-1 25,-18 25,0-50,0 25,-19-25,-18 24,-1-24,1 0,18 0,-18 0,36 25,1 0,19-25,-20 25,57 0,-56-25,18 24,-18-24,0 0,37 0,93 0,-19 0,-18 0,-56 0,0 0,0 0,-37 0,-37 0,18 0,-19 0,1 0,0 0,-1 0,19-24,1 24,17 0,38 0,-37 0,-18-25,-1 0,-19 25,1 0</inkml:trace>
  <inkml:trace contextRef="#ctx0" brushRef="#br0" timeOffset="20582.8579">9172 1990,'18'25,"-18"0,19 0,-19-1,18-24,-18 25,38-25,-38-49,37 49,-37-25,0-25,18 25,1 1,0-26,-1 50,19-25,-18 0,-19 1,19 24,-19-25,18 25,1-25,-1 0,-18 0,38 25,-38-24,0-1,18 25,1-25,-1 25,-18-25</inkml:trace>
  <inkml:trace contextRef="#ctx0" brushRef="#br0" timeOffset="21623.4894">9990 1965</inkml:trace>
  <inkml:trace contextRef="#ctx0" brushRef="#br0" timeOffset="21670.6092">9990 1965</inkml:trace>
  <inkml:trace contextRef="#ctx0" brushRef="#br0" timeOffset="21727.1097">9990 1965</inkml:trace>
  <inkml:trace contextRef="#ctx0" brushRef="#br0" timeOffset="22687.0201">9990 1965,'0'75,"0"-50,19 24,-1-24,1 25,0-26,-19 1,18 25,1-25,18-25,0 0,-37-25,19 25,-19-25,18 25,-18-50,38 26,-38-26,18 50,1-25,-19 0,18 1,-18-1,19 0,0 0,-19 0,18 1,1-1,-1 25,-18-25,0 0,19 0,0 1,-19-1,0 0</inkml:trace>
  <inkml:trace contextRef="#ctx0" brushRef="#br0" timeOffset="22742.4919">10437 1767</inkml:trace>
  <inkml:trace contextRef="#ctx0" brushRef="#br0" timeOffset="25198.7577">10957 1941,'0'24,"19"26,-19 0,19-26,-1 1,-18 25,19-25,-1-1,1-24,18 0,-18 0,0 0,-1-24,1 24,-19-25,18 0,-18 0,19 25,-19-25,19 1,-1-1,1 0,-1 25,-18-25,19 0,-19 1,37-1,-37 0,19-25,-1 26,1-1,-19 0,37 0,-37 0,19-24,-1 49,1-25,0 25,-1-25</inkml:trace>
  <inkml:trace contextRef="#ctx0" brushRef="#br0" timeOffset="54719.1285">9302 3627,'37'0,"37"25,57 25,17-1,-55-24,-18 0,-19-25,18 25,-55-25,18 0,19 0,-19 0,0 0,19 0,0 0,37 0,-37 0,-1 0,-17 0,-20 0,19 0,19 0,0 0,37 0,19 24,18 26,-56-25,38 0,0-1,-19-24,-19 50,-37-50,-18 0,-1 0,1 0,0 0,-1 0,1 0,18 0</inkml:trace>
  <inkml:trace contextRef="#ctx0" brushRef="#br0" timeOffset="56286.9865">8967 16947</inkml:trace>
  <inkml:trace contextRef="#ctx0" brushRef="#br0" timeOffset="57526.6458">8967 16947,'56'0,"-19"0,-18 0,18 25,0-25,-18 0,18 25,-19-25,20 0,-1 24,-19-24,1 0,0 0,-1 0,1 0,-1 0,20 25,-20-25,1 0,-1 0,20 0,-20 0,1 0,18 0,-18 0,-1 0,38 0,-37 0,18 0,-19 0,1 0,37 0,-19 0,0 0,19 0,56 0,-1 0,-55 0,0 0,-37 0,18-25,-19 25,20-24,-20 24,19 0,19 0,-37 0,18 0,-37-25,37 25,-18 0,18 0,0 0,0 0,1 0,17 0,1 0,-37 0,37-25,-38 25,1 0,-1 0,1 0,0 0,-1 0,1 0,0 0,18 0,-19 0,20 0,-1 0,0 0,0 0,0 0,1 0,-1 0,19-25,-38 25,1 0,-1 0,20-25,-20 25,38-24,0 24,-19-25,19 25,-38-25,20 25,-38-25,18 25,-18-25</inkml:trace>
  <inkml:trace contextRef="#ctx0" brushRef="#br0" timeOffset="57569.7489">11925 16749,'18'-50</inkml:trace>
  <inkml:trace contextRef="#ctx0" brushRef="#br0" timeOffset="60022.7371">11943 16674,'38'-99,"-76"198,76-223,-38 99,0 1,-19-1,0 0,19 0,-18 0,18 1,-19 24,19-25,-18 25,-1 0,0 0,-18-25,19 25,-1 0,-18-25,18 25,-18 0,18 0,1 0,-1 0,-18-25,37 1,-37 24,0 0,18 0,-18 0,-19-25,19 0,0 25,-1 0,1 0,19 0,-1-25,-37 0,19 25,0 0,-19-24,19-1,-19 25,-37-25,37 25,19 0,-19 0,19 0,0 0,-1 0,1 0,-19 0,1 0,-20 0,38 0,-19 0,0 0,19 0,-56 0,56 0,18 0,-18 0,18 0,-18 0,19 0,-20 0,20 0,-19 0,18 0,-37 0,0 25,1 0,-1-25,-19 0,20 0,-20 0,38 0,-19 24,19-24,18 0,1 0,-1 25,1-25,-1 0,0 0,1 25,-1-25,1 0,-1 0,0 0,19 25,-37-25,0 0,18 0,-37 25,19-25,19 24,-20-24,1 25,19-25,-1 25,0-25,-18 0,0 0,18 0,1 0,-1 0,-18 25,0-25,18 0,1 0,-1 0,0 0,1 25,-1-25,-18 0,37 24,-19-24,19 25,-18 0,18 0,0 0,0-1,0 1,0 0,18 0,1 0,0-25,-19 24,18-24,1 25,-1-25,-18 25,19-25,0 50,-1-50,1 24,-1 1,20-25,-38 25,37 0,19-25,-56 25,18-25,19 24,1-24,-1 0,-19 25,1-25,18 0,-18 0,-1 0,1 25,-19 0,19-25,-1 0,1 0,-1 0,1 0,0 0,-1 0</inkml:trace>
</inkml:ink>
</file>

<file path=ppt/ink/ink6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6:15:28.512"/>
    </inkml:context>
    <inkml:brush xml:id="br0">
      <inkml:brushProperty name="width" value="0.05292" units="cm"/>
      <inkml:brushProperty name="height" value="0.05292" units="cm"/>
      <inkml:brushProperty name="color" value="#FF0000"/>
    </inkml:brush>
  </inkml:definitions>
  <inkml:trace contextRef="#ctx0" brushRef="#br0">14436 4967,'19'0,"37"0,55 0,-18 0,-55 25,-20-25,1 0,37 0,-56 25,18-25,19 0,38 25,-1-25,-18 0,18 24,-18 1,0 0,0 0,0-25,-19 0,-18 0,36 0,1 0,-19 0,1 0,17 0,-17 0,-1 0,0 0,-18 0,18 0,19 0,-19 0,19 25,-19-1,19 1,-1-25,20 0,-19 0,18 0,-37 0,1 0,17 0,38 0,-18 0,-1 0,19 0,0 0,0 0,56 0,37 0,0 0,0 0,-37 0,0 0,-75 0,1 0,-38 0,-19 0,38 0,-37 0,-1 0,1 0,0 0,18 0,19 0,-19 0,19 0,-19 0,0 0,-18 0,18 0,-18 0,-1 0,1 0,-1 0,1 0,0 0,36 0,20 0,-38 0,0 0,19 0,-37 0,-1 0,1 0,-1 0,1 0,18 0,0 0,19 0,-19 0,1 0,-20 0,19 0,-18 0,18 0,-18 0,18 0,-18 0,18 0,19 0,-19 0,-18 0,18 0,0 0,-18 0,18 0,0 0,19 0,0 0,-1 0,1 0,0 0,0 0,-19 0,0 0,0 0,19 0,-37 0,-1 0,20 0,-20 0</inkml:trace>
  <inkml:trace contextRef="#ctx0" brushRef="#br0" timeOffset="153.1952">20445 5215</inkml:trace>
  <inkml:trace contextRef="#ctx0" brushRef="#br0" timeOffset="8568.8273">7627 7596,'19'0,"55"25,19 0,38 0,-1-25,19 0,0 50,37 24,-19-24,19-50,-56 24,1 26,17-25,-55 0,0-25,-37 0,0 0,-19 0,19 0,37 0,-19 0,57 0,18 0,18 0,-18 0,0 0,-1 0,-17 0,-76 0,1 0,-19 0,-18 0,0 0</inkml:trace>
  <inkml:trace contextRef="#ctx0" brushRef="#br0" timeOffset="8888.485">11162 7969,'19'0</inkml:trace>
  <inkml:trace contextRef="#ctx0" brushRef="#br0" timeOffset="10664.8197">14027 7497,'19'25,"-1"-25,1 0,-1 0,1 0,0 0,-1 0,1 0,-1 0,20 0,-1 0,19 0,0 0,18 0,0 0,-18 0,19 0,-1 0,0 0,-18 0,56 0,-1 0,20 0,-20 0,1 0,-56 0,-38 0,1 0,18 0,0 0,1 0,36 0,0 0,57 25,36 0,-18-1,-19-24,-18 0,-94 0,1 0,0 0,-1 0,1 0,18 0,0 0,-18 0,-1 0,1 0,0 0,-1 0,57 0,92-24,19-26,-37 50,37 0,-74 0,-1 0,-74 0,-18-50,0 50,-1 0,1 0,-1 0,1 0,55 0,57 0,36 25,-37-25,19 25,-56-25,-37 0,-37 0,-1 0,1 0,-1 0,1 0,18 0,0 0,-18 0</inkml:trace>
  <inkml:trace contextRef="#ctx0" brushRef="#br0" timeOffset="11049.2071">20352 7472</inkml:trace>
  <inkml:trace contextRef="#ctx0" brushRef="#br0" timeOffset="11537.0654">20352 7472,'0'-49,"37"49,-18 0,18 0,-18-25,18 0,-18 0,18 1,-19-1,1 0,18 25,-18 0,0 0,-1 0,1 0,18 0,-18 0</inkml:trace>
  <inkml:trace contextRef="#ctx0" brushRef="#br0" timeOffset="12712.4294">3516 8489,'37'0,"38"0,18 0,-19 0,1 0,-1 0,56 0,38 0,-1 0,38 0,-1 0,20 25,-76 0,-55-25,-37 0,0 25,0-25</inkml:trace>
  <inkml:trace contextRef="#ctx0" brushRef="#br0" timeOffset="33409.0917">7813 9581,'-18'25</inkml:trace>
  <inkml:trace contextRef="#ctx0" brushRef="#br0" timeOffset="33609.9056">7795 9606,'37'0,"37"0,94 24,-56-24,36 0,-17 25</inkml:trace>
  <inkml:trace contextRef="#ctx0" brushRef="#br0" timeOffset="33705.6548">8669 9680,'279'25,"-558"-50,633 50,-261-25,-75 0,20 0,17 25,-17-1,17-24</inkml:trace>
  <inkml:trace contextRef="#ctx0" brushRef="#br0" timeOffset="33746.6703">9562 9804,'75'0,"-150"0,261 0</inkml:trace>
  <inkml:trace contextRef="#ctx0" brushRef="#br0" timeOffset="34200.5911">12929 9854</inkml:trace>
  <inkml:trace contextRef="#ctx0" brushRef="#br0" timeOffset="34265.7645">12929 9854,'-55'0</inkml:trace>
  <inkml:trace contextRef="#ctx0" brushRef="#br0" timeOffset="36953.0261">8799 9730,'38'0,"17"0,-17 0,55 0,-19 0,19 0,-37 24,18-24,-36 0,17 0,38 25,-37-25,0 25,-37 0,-1-25,1 0,18 25,-18-25,18 0,0 0,0 25,19-25,0 24,-19 1,0-25,1 0,-20 0,1 0,-1 0,57 0,-19 0,18 0,-18 0,0 0,-1 0,-17 0,17 25,1 0,19 0,-20-25,20 0,-1 24,56 1,1-25,-20 0,-55 0,-19 0,1 0,-1 0,0 0,19 0,0 0,18 0,-18 0,37 0,-37 0,-1 0,-17 0,17 0,1 0,-19 0,19 0,0 0,19 0,-1 0,19 0,-19 0,1 0,-19 0,-1 0,-17 0,-20 0,1 0,18 0,-18 0,-1 0,1 0,18 0,19 0,-19 0,19 0,0 0,-1 0,-36 0,0 0,-1 0,20 0,-1 0,19 0,-1 0,20 0,-1 0,1 0,-20 0,-17-25,17 1,-36 24,18 0,-18 0,-1-25,20 0,36 25,0 0,1 0,36 0,-17 0,36 0,-19 0,20 0,-57 0,19-25,-19 25,19 0,0 0,0-49,19 24,18-25,-18 25,-19 0,19 1,-19-1,18 0,-36 0,-20 25,-17 0,17 0,1 0,0 0,19 0,-1 0,0 0,19 0,19 0,-19 0,-19 0,-36 0,-1 0,-19 0,1 0,0 0,-1 0,1 0,37 0,-1 0,1 0,-19 0,19 0,-19 0,-18 0,0 0,18 0,19 0,18 0,1 0,-20 0,1 0,-19 0,1 0,-1 0,-19 0,38 0,-19 0,19 0,0 0,-19 0,0 0,19 0,-19 0,-18 0,0 0,36 0,1 0,0 0,0 0,18 0,19 0,38 0,-20 0,-18 25,-18-25,-1 25,19 0,-19-25,1 0,-1 0,-37 0,19 0,0 0,-19 0,19 0,-19 0,19 0,0 0,0 0,-19 0,19 0,-19 0,0 0,0 0,19 0,-19 0,-18 0</inkml:trace>
  <inkml:trace contextRef="#ctx0" brushRef="#br0" timeOffset="36996.6634">20315 9730</inkml:trace>
  <inkml:trace contextRef="#ctx0" brushRef="#br0" timeOffset="39432.0579">3739 10846,'0'-25,"19"25,37 0,37 25,56 25,-1-50,57 24,-56 1,0 0,-19-25,-18 25,-38 0,-18-25,0 0,37 0,0 0,74 24,-18-24,-38 0,20 0,-38 0,18 0,-18 0,-37 0,0 0,0 0,-19 0,19 0,18 0,19 0,0 0,37 0,1 0,18 0,-75 0,-18 0,18 0,1 0,-20 0,20 0,-38 0,0 0,38 0,-1 0,0 0,-36-24,-1 24,-19 0,1 0,0 0,-1 0,1-25,0 25,-1 0,1-25,18 25,-18 0,-1 0</inkml:trace>
  <inkml:trace contextRef="#ctx0" brushRef="#br0" timeOffset="45672.9294">8316 9680,'37'0,"-18"0,18 0,0 0,19 0,18 0,-55 0,18 0,-18 0,18 0,-19 0,1 0,0 0,-1 0,19 0,1 0,-20 0,1 0,-1 0,20 0,-20 25,1-25,-1 25,1-25</inkml:trace>
  <inkml:trace contextRef="#ctx0" brushRef="#br0" timeOffset="48960.852">16055 11937</inkml:trace>
  <inkml:trace contextRef="#ctx0" brushRef="#br0" timeOffset="50201.1423">16055 11937,'18'0,"57"0,-1 0,38 50,0 0,-1-1,-18-49,-18 25,18 25,-19-50,0 0,-36 0,-1 0,19 0,18 0,-18 0,18 0,-18 0,0 0,0 0,18 0,1 0,-1 0,0 0,-18 0,0 0,0 0,18 0,-18 0,18 0,-18 0,0 0,-19 0,38 0,-1 0,-18 0,18 0,-18 0,19 0,-20 0,1 0,-19 0,1 0,-1 0,19 0,-19 0,0 0,0 0,19 0,0 0,0 0,-1 0,1 0,-19 0,-18-25,18 25,0 0,-18 0,0-25,36 25,-36 0,18 0,-18 0,18 0,19-25,-37 25,36 0,1 0,0 0,0 0,-19 0,-18 0,18 0,-19 0,1 0,0 0,-1 0</inkml:trace>
  <inkml:trace contextRef="#ctx0" brushRef="#br0" timeOffset="51689.24">5060 12830</inkml:trace>
  <inkml:trace contextRef="#ctx0" brushRef="#br0" timeOffset="52841.4377">5060 12830,'19'0,"-1"0,38 0,0 0,-19 0,0 25,1 0,-20-25,19 0,1 0,-1 0,0 0,19 0,18 0,-37 0,19 0,-19 0,1 0,18 0,18 0,-37 0,0 0,1 0,-1 0,-19 0,38 0,-37 0,18 0,19 0,-19 0,0 0,0 0,19 0,0 0,0 0,0 0,-19 0,0 0,19 0,0 0,18 0,-37 0,-18 0,18 0,0 0,19 0,-19 0,19 0,-19 0,1 0,-1 0,-19 0,38 0,-37 0,-1 0,1 0,0 0,-1 0,1 0,18 0,-18 0,-1 0,1 0,-1 0,1 0</inkml:trace>
  <inkml:trace contextRef="#ctx0" brushRef="#br0" timeOffset="52888.561">7553 12880</inkml:trace>
  <inkml:trace contextRef="#ctx0" brushRef="#br0" timeOffset="70641.0587">3590 15063,'38'24,"-20"1,1-25,37 25,-38 0,57-25,-1 0,38 0,-19-25,37 0,-56 25,-18-25,-19 25,19 0,-37 0,-1 0,1 0,0 0,18 0,19 0,18 0,19 0,19 0,18 0,-37 0,-19 0,38 0,-56 0,55-24,-18-1,38 25,-1 0,-37 0,37 0,0-25,1 25,-57 0,0 0,1 0,-1 0,-18 0,0 0,-19 0,0 0,-18 0,-1 0,1 0,18 0,19 25,-19-25,19 0,-19 25,1-25,-1 24,-19-24,1 0,0 0,-1 0,19 0,1 0,17 0,-17 0,-20 0,1 0</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4T06:14:02.617"/>
    </inkml:context>
    <inkml:brush xml:id="br0">
      <inkml:brushProperty name="width" value="0.05292" units="cm"/>
      <inkml:brushProperty name="height" value="0.05292" units="cm"/>
      <inkml:brushProperty name="color" value="#FF0000"/>
    </inkml:brush>
  </inkml:definitions>
  <inkml:trace contextRef="#ctx0" brushRef="#br0">15980 6729,'0'-25,"0"50,0 0,0 0,0 0,0 49,0-24,0-1,0 1,0-25,0 0,0 0,0-50,0-25</inkml:trace>
  <inkml:trace contextRef="#ctx0" brushRef="#br0" timeOffset="39.4125">15980 6953,'0'-75,"0"150</inkml:trace>
  <inkml:trace contextRef="#ctx0" brushRef="#br0" timeOffset="74.2239">15980 6853</inkml:trace>
  <inkml:trace contextRef="#ctx0" brushRef="#br0" timeOffset="115.3285">15980 6828,'0'-24</inkml:trace>
  <inkml:trace contextRef="#ctx0" brushRef="#br0" timeOffset="152.1106">15980 6804,'0'24,"0"-98</inkml:trace>
  <inkml:trace contextRef="#ctx0" brushRef="#br0" timeOffset="1055.2039">15980 6754,'0'-75,"0"51,19-26,0 50,-1 0,1-25,-1 25,20 0,-20 0,-18 50,19-50,-19 25,18-25,-18 49,-18-49,-1 50,1-50,-1 0,0 25,1-25,-1 0,19 25,-18-1,-20 1,20 0,-1-25,1 25,-1 0,38-25,18 25,0 24,0 1,-18-50,-1 50,38-50,-19 49,-18-24,18 0,-18-25,-1 25,1-25,-19 25,19-25,-19 24,18 1,1-25,-1 0</inkml:trace>
  <inkml:trace contextRef="#ctx0" brushRef="#br0" timeOffset="1855.6807">16427 6953,'19'0,"-1"0</inkml:trace>
  <inkml:trace contextRef="#ctx0" brushRef="#br0" timeOffset="2231.2288">16557 6953,'37'-25</inkml:trace>
  <inkml:trace contextRef="#ctx0" brushRef="#br0" timeOffset="2267.2028">16594 6928</inkml:trace>
  <inkml:trace contextRef="#ctx0" brushRef="#br0" timeOffset="2823.2173">16483 6928</inkml:trace>
  <inkml:trace contextRef="#ctx0" brushRef="#br0" timeOffset="2983.1595">16483 6928</inkml:trace>
  <inkml:trace contextRef="#ctx0" brushRef="#br0" timeOffset="3071.7176">16557 6928,'19'0,"-38"0,56 0,-18 0</inkml:trace>
  <inkml:trace contextRef="#ctx0" brushRef="#br0" timeOffset="3295.4277">16613 6928,'93'0,"-74"0,18 0,-19 0</inkml:trace>
  <inkml:trace contextRef="#ctx0" brushRef="#br0" timeOffset="3847.6543">16520 7226</inkml:trace>
  <inkml:trace contextRef="#ctx0" brushRef="#br0" timeOffset="4000.6234">16520 7226,'19'0,"-1"0,19 0,19 0</inkml:trace>
  <inkml:trace contextRef="#ctx0" brushRef="#br0" timeOffset="4199.4395">16762 7226,'111'0,"-222"0,278 0,-130 0,1 0,-1 0</inkml:trace>
  <inkml:trace contextRef="#ctx0" brushRef="#br0" timeOffset="4983.6228">17320 6580,'18'0,"-18"25,19 25,0-26,-1 1,-18 0,19-25,-19 50,18-50,-18 25,19-25,-19 24,0 1,19 0,-1-25,1 0,-19 25,0 0,19 0,-1-25,-18 24,19 1</inkml:trace>
  <inkml:trace contextRef="#ctx0" brushRef="#br0" timeOffset="5031.3677">17562 7002</inkml:trace>
  <inkml:trace contextRef="#ctx0" brushRef="#br0" timeOffset="5415.418">17562 7002,'0'-25,"0"1,0-26,0 25,0-25,0 26,0-26,0 25,18 0,1 0,-19 1,0-1,19 0,-19 0,0 0,0 0,18 0,-18 1,19 24,-19-25</inkml:trace>
  <inkml:trace contextRef="#ctx0" brushRef="#br0" timeOffset="6135.2048">17078 7151</inkml:trace>
  <inkml:trace contextRef="#ctx0" brushRef="#br0" timeOffset="6171.2987">17078 7151</inkml:trace>
  <inkml:trace contextRef="#ctx0" brushRef="#br0" timeOffset="6775.7361">17357 7201</inkml:trace>
  <inkml:trace contextRef="#ctx0" brushRef="#br0" timeOffset="6968.5892">17357 7201,'19'0,"-1"0,1 0,-1 0,20 0</inkml:trace>
  <inkml:trace contextRef="#ctx0" brushRef="#br0" timeOffset="7231.6418">17692 7201,'205'0,"-410"0,447 0,-224 0,1 0,0 0</inkml:trace>
  <inkml:trace contextRef="#ctx0" brushRef="#br0" timeOffset="7767.7161">17450 7251,'-19'-25</inkml:trace>
  <inkml:trace contextRef="#ctx0" brushRef="#br0" timeOffset="8455.3949">17431 7226,'19'0,"18"0,-18 0,0 0,-1 0,1 0,-1 0,20 0,-20-25,1 25,-1 0,1 0,0 0,-1 0,19-25,-37 0,19 25,18 0,-18 0,18 0,0 0,0 0</inkml:trace>
  <inkml:trace contextRef="#ctx0" brushRef="#br0" timeOffset="8983.4223">17394 7549</inkml:trace>
  <inkml:trace contextRef="#ctx0" brushRef="#br0" timeOffset="9328.1722">17394 7549,'0'-25,"19"25,-1 0,1 0,18 0,1 0,17 0,-17 0,-1 0,37 0,-18 0,18 0,-18 0,0 0,-19 0</inkml:trace>
  <inkml:trace contextRef="#ctx0" brushRef="#br0" timeOffset="10111.8094">17859 7574,'-37'0,"37"24,0 26,0 25,19 49,-1-50,1 1,-19-26,0 1,0-25,0 0</inkml:trace>
  <inkml:trace contextRef="#ctx0" brushRef="#br0" timeOffset="10568.0018">17376 8194</inkml:trace>
  <inkml:trace contextRef="#ctx0" brushRef="#br0" timeOffset="10607.3874">17413 8194,'18'0</inkml:trace>
  <inkml:trace contextRef="#ctx0" brushRef="#br0" timeOffset="11032.14">17506 8194,'56'0,"-112"0,149 0,-74 0,-1 0,1 0,-1 0,1 0,18 0,-18 0,18 0,19 0,0 0,-1 0,-36 0,18 0,-18 0,-1 0,1 0,0 0,36 0,-17 0,-1 0,-19 0</inkml:trace>
</inkml:ink>
</file>

<file path=ppt/ink/ink6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7T05:44:46.342"/>
    </inkml:context>
    <inkml:brush xml:id="br0">
      <inkml:brushProperty name="width" value="0.05292" units="cm"/>
      <inkml:brushProperty name="height" value="0.05292" units="cm"/>
      <inkml:brushProperty name="color" value="#FF0000"/>
    </inkml:brush>
  </inkml:definitions>
  <inkml:trace contextRef="#ctx0" brushRef="#br0">4465 3833</inkml:trace>
  <inkml:trace contextRef="#ctx0" brushRef="#br0" timeOffset="6333.5862">11664 3361,'19'0,"18"0,-18 0,-1 0,1 25,0-25,-1 25,1-25,-1 0,1 0,0 0,-1 0,1 0,-1-25,20 25,-20-25,1 1,18-26,-18 25,18 0,-19 0,1 25,-19-24,19 24,-19-25,18 0,1 25,-19-25,19 25,-1 0,-18-25</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7T05:51:29.824"/>
    </inkml:context>
    <inkml:brush xml:id="br0">
      <inkml:brushProperty name="width" value="0.05292" units="cm"/>
      <inkml:brushProperty name="height" value="0.05292" units="cm"/>
      <inkml:brushProperty name="color" value="#FF0000"/>
    </inkml:brush>
  </inkml:definitions>
  <inkml:trace contextRef="#ctx0" brushRef="#br0">4558 9376,'0'25,"18"-25,1 0,-19 24,19-24,-19 25,18-25,1 25,-1-25,1-25,-19 0,19 1,-1-1,-18 0,19 0,-19 0,18 1,-18-1,19 25,-19-25,0 0,19 0,-19 1,0-1,18 25,-18-25,0 0,19 25</inkml:trace>
  <inkml:trace contextRef="#ctx0" brushRef="#br0" timeOffset="7204.9717">9878 9847,'0'25,"0"0,19-25,-19 24,0 1,19 0,-1 0,-18 0,19 0,-19-1,18 1,-18 0,0 0,19-25,-19 25,19-25,-1 0,-18-25,0 0,38 0,-38 0,18 1,1-26,-1 25,1 0,0 0,-1 1,19-26,1 0,36-24,-37 24,0 1,1-26,17 26,-17-1,36-24,-18-1,18-24,-18 0,0 74,-38-24,20 24,-38 0,18 25,1-25,-1 0</inkml:trace>
  <inkml:trace contextRef="#ctx0" brushRef="#br0" timeOffset="30255.1175">8297 5630,'19'0,"-1"0,-18 25,19 0,0 0,-1-1,1-24,-19 25,18-25,1 0,0 0,-1 0,1 0,-1 0,20-25,-20 1,1-1,-1 0,1 0,-19 0,19 25,-1 0,-18-24,19-1,-1 0,1 0,0 0,-1 25,-18-24,0-1,19 25,-1-25,1 25,-19-25,19 25,-19-25,18 25,1-24,-19-1,18 25,1-25,0 25,-19-25,18 0,1 25,-1-24,1 24,-19-25,19 25,-19-25,18 25,-18-25,19 25</inkml:trace>
</inkml:ink>
</file>

<file path=ppt/ink/ink6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7T05:59:18.166"/>
    </inkml:context>
    <inkml:brush xml:id="br0">
      <inkml:brushProperty name="width" value="0.05292" units="cm"/>
      <inkml:brushProperty name="height" value="0.05292" units="cm"/>
      <inkml:brushProperty name="color" value="#FF0000"/>
    </inkml:brush>
  </inkml:definitions>
  <inkml:trace contextRef="#ctx0" brushRef="#br0">8130 15410,'0'25,"0"-50,-19 25,19 25,0-1,0 1,19-25,-19-25,18 25,-18-24,0-1</inkml:trace>
  <inkml:trace contextRef="#ctx0" brushRef="#br0" timeOffset="3729.9961">8520 15435,'0'24,"0"1,0 0,0 0,0 0,-18-25,18-25,0 0,0 0,0 0,0 50,18-25,1 0,-19-25,0 50,-19-25,19 25,-18-25,-1 0,1 0,-1 0,38 0,-1 0,1 0,-1 0</inkml:trace>
  <inkml:trace contextRef="#ctx0" brushRef="#br0" timeOffset="83208.5719">20055 5339,'-19'25,"-74"-25,-19 25,38-25,37 0,18 0,-18 0,0 0,37 25,-19-25,1 0,18 24,-19-24,0 0,1 0,-1 0,-18 0,18 0,19 25,-18-25,-1 0,0 0,1 0,-1 0,19 25,-18 0,18 0,0-1,0 1,0 0,0 0,0 0,0-1,18 1,-18 0,19-25,-19 25,18-25,1 0,0 0,-1 0,1 0,-1 0,1 0,-19-25,0 0,0 0,0 1,0-1,0 0,0 0,0 0,0 1,0-1,-19 25,1 0,18-25,-19 25,1 0,-1 0</inkml:trace>
  <inkml:trace contextRef="#ctx0" brushRef="#br0" timeOffset="84508.547">20445 5438,'19'25,"-1"-25,1 0,0 0,-1 0,1 0,-1 0,1 0,0 0,-1 0,1 0,0 0,-1 0,1 25,-1-25,1 0,0 0,-1 0</inkml:trace>
  <inkml:trace contextRef="#ctx0" brushRef="#br0" timeOffset="85808.6057">20464 5686,'18'0,"1"0,0 25,-1-25,1 0,-1 0,20 0,-20 0,20 0,-20 0,1 0,-1 25,1-25,0 0,-1 0,1 0,-1 0</inkml:trace>
  <inkml:trace contextRef="#ctx0" brushRef="#br0" timeOffset="89025.0163">21059 6133,'-18'0,"18"50,37-26,-37 26,37 24,-18-24,36 24,-36-24,0-25,-1 0,-18-1,19-24,-19 25,0 0,18-25,1-25,-19-24,0-1,0 0,0 26,0-1,0 0,0 0,0 0,0-24,0 24,0 0,0-24,-19 49,19-50,0 0,-18 1,-1 24,1-25,-1-24,0 24,19 1,-18-26,-19 26,18-26,19 1,-19-1,1 51,18-26,0 25,-19-24,1-1,-1 25,19-24,0 24,-19 0,1-49,18 49,0 0,-19-25,1 25,18 1,0-1,0 0,0 0,0 0,-19 1,19-1,19 25,-1 25,19-1,-18 1,0-25,-1 0,1 25,18-25,-18 0,-1 0,1 25,18-25,0 25,0-25,1 0,17 24,1-24,0 0,0 0,-19 0,19 0,-19 0,19 0,0 0,37 0,18 0,-18 0,-18 0,36 0,-36 0,-19 0,-1 0,-17 0,-1 0,19 0,-19 0,19 0,-19 0,-19 0,1 0,0 0,-1 0,1 0,0 0,-1 0,1 0,-1 0,1 0,0 0,-1 0,1 0,-1 0</inkml:trace>
  <inkml:trace contextRef="#ctx0" brushRef="#br0" timeOffset="92806.6869">21748 5116,'-19'0,"0"0,1 0,18 25,0 0,-19-25,19 24,-19-24,19 25,-18-25,-1 0,19 25,-18-25,18 25,-19-25,0 0,19 25,-18-25,18 24,-19-24,19 25,-18-25,36 0,1 0,-1 0,1 0,0 0,18 0,-19 0,1 0,0 0,-1 0,-18 25,-18 0,-1-25,19 25,-19-25,1 24,18 1,-19-25,19 25,-18-25,-1 25,0 0,1-1,-1 1,19 0,-18 0,18 0,0-1,0-48,18 24,1 0,-1 0,-18-25,19 25,0 0,-1 0,1 0,-1 0,1 0,0 0,-1 0,1 0,0 0,-1 0,1 0,-1 0,1 0,0 0,-1 0,1 0</inkml:trace>
  <inkml:trace contextRef="#ctx0" brushRef="#br0" timeOffset="94662.988">21952 5066,'0'25,"0"0,0 0,0 0,0-1,0 1,0 25,0-25,0 24,0-24,0 0,0 0,0-1,0 1,0 0,0 0,0 0,0-1,0 1,0 0,0 0,0 0,0-1,0 1</inkml:trace>
  <inkml:trace contextRef="#ctx0" brushRef="#br0" timeOffset="97730.6169">22250 5116,'0'25,"0"24,0-24,0 0,0 0,0 0,0-1,0 1,18 0,-18 0,0 0,0 24,19-24,-19 0,0 0,0-1,0 1,0 0,0 0,0 0,0-1,0 1,0-50,-19 1,1-1,18 0,-19 25,19-25,-18 25,18-25,-19 25,19-24,-19 24,1 0,-1 0,1 0,-1 0,19 24,0 1,0 0,-19 0,19 0,0-1,0 1,0 0,0 0,19-25,0 0,-1 0,1 0,-1 0,1 0,0 0,-1 0,1 0,-1 0,1 0,0 0,-1 0,1 0</inkml:trace>
  <inkml:trace contextRef="#ctx0" brushRef="#br0" timeOffset="99309.9979">22454 5711,'0'25,"0"0,0 0,0-1,0 1,0 0,0 0,0 0,0-1,0 1,0 0,0 0,0 0,0 0</inkml:trace>
  <inkml:trace contextRef="#ctx0" brushRef="#br0" timeOffset="101585.2604">22436 5587,'18'0,"1"0</inkml:trace>
  <inkml:trace contextRef="#ctx0" brushRef="#br0" timeOffset="117083.4496">22622 5215,'0'25,"0"0,0 0,0 24,0-24,18 0,-18 0,0-1,0 1,0 0,0 0,0 0,0-1,19 1,-19 0,0 0,0 0,0-1,0 1,0 0,0 0,0 0,0-1,0 1,0 0,0 0,0 0,0-1</inkml:trace>
  <inkml:trace contextRef="#ctx0" brushRef="#br0" timeOffset="119915.4503">22827 5141,'-19'0,"0"0,19-25,0 0,0 0,19 25,0 0,-1 0,1 0,-1 0,1 0,-19 25,0 0,0 0,0 0,0-1,0 1,-19-25,19 25,-18-25,18 25,0 0,-19-25,1 24,-1-24,38 0,-1 0,1 0,-1 0,1 0,0 0,-1 0,1 0,-1 0,1 0</inkml:trace>
  <inkml:trace contextRef="#ctx0" brushRef="#br0" timeOffset="122834.9733">21524 6108,'19'0,"-1"0,1 0,0 0,-1 0,1 25,-1-25,1 0,0 0,-1 0,1 0,0 0,-1 0,1 0,-1 0,1 0,18 0,-18 0,-1 0,20 0,-20 0,1 0,-1 0,1 0,0 0,-19 25,37-25,-19 0,1 0,0 0,-1 0,19 0,-18 0,0 0,-1 0,1 0,-1 0,1 0,0 0,-1 0,19 0,-18 0,0 0,-1 0,1 0,-1 0,1 0,0 0,-1 0,1 0,-1 0,1 0,0 0,-1 0,1 0,-1 0,-18-25,19 25,0 0,-1 0,1 0,-1 0,1 0,-19-25,19 25,-1 0,1 0,0 0,-1 0</inkml:trace>
  <inkml:trace contextRef="#ctx0" brushRef="#br0" timeOffset="126767.4775">21636 6406,'18'-25,"1"25,0 0,-1 0,1 0,0 0,-1 25,-18 0,19-25,-19 24,0 1,18 0,-18 0,0 0,0-1,0 1,0 0,0 0,0-50,0 0,0 0,0 1,0-1,0 0,19 0,-19 0,19 1,-19-1,18 25,-18-25,19 25,-1 0,1 0,0 0,-1 0,-18 25,0 0,19-1,-19 1,0 0,0 0,18-25,-18 25,0-1,0 1,0 0,0 0,0 0,0-1,0 1,0 0,0 0</inkml:trace>
  <inkml:trace contextRef="#ctx0" brushRef="#br0" timeOffset="140202.0545">22157 6604,'0'25,"0"0,18-25,1 0,18 0,-18 0,-1 0,1 0,0 0,-1 0,1 0,-1 0,1 0,0 0,-1 0,1 0,-1 0</inkml:trace>
  <inkml:trace contextRef="#ctx0" brushRef="#br0" timeOffset="142407.4862">22640 6381,'0'25,"0"0,0-1,0 1,0 25,0-25,0-1,0 1,0 0,0 0,0 0,0-1,0 1,0 0,0 0,0 0,0-1,0 1,0 0,0 0,0 0</inkml:trace>
  <inkml:trace contextRef="#ctx0" brushRef="#br0" timeOffset="154589.3649">19403 8142,'0'25,"19"-25,-19 25,19-25,-1 0,1 0,-1 0,1 0,0 0,-1 0,20 0,-38-25,18 25,1 0,-19-25,18 25,1 0,-19-25,0 0,0 1,-19-1,1 25,18-25,-19 25,1 0,18-25,-19 25,0-25,1 25,-1 0,0 0,1 0,-1 0,19 25,-18-25,18 25,-19-25,19 25,-19 0,19-1,0 1,0 0,0 0,0 0,0 0,0-1,0 1,0 0,19 0,0-25,-19 25,18-25,1 0,-1 0,1 0,0 0,-1 0,1 0,0 0,18 0,-19 0,1 0,0 0,-1 0,1 0,-1 0</inkml:trace>
  <inkml:trace contextRef="#ctx0" brushRef="#br0" timeOffset="158183.6537">19831 8291,'0'25,"19"-25,-19 25,19-25,-19 24,0 1,18 0,1-25,-19 25,0 0,18-1,-18 1,0 0,0 0,0-50,0 0,0 0,0-24,0 24,19 0,-19 0,19 25,-19-24,18 24,1 0,-1 0,-18-25,19 25,-19 25,0-1,19-24,-19 25,0 0,0-50,18 25,-18-25,0 1,19 24,-19-25,18 25,-18-25,19 25,-19-25,19 25,-19-25,18 25,1 0,-1 0,1 25,-19 0,0 0,19-25,-19 25,0-1,0 1,0 0,0 0,0 0,0-1,0 1,0 0</inkml:trace>
  <inkml:trace contextRef="#ctx0" brushRef="#br0" timeOffset="159673.5877">20520 8043,'18'0,"1"0,-19 25,18-25,1 0,0 0,-1 24,1-24,0 0,-1 0,1 0,-1 0,1 0,0 0,-1 0,1 0,-1 0,1 0,0 0,-1 0</inkml:trace>
  <inkml:trace contextRef="#ctx0" brushRef="#br0" timeOffset="160856.5677">20520 8341,'0'24,"18"-24,1 0,18 25,0-25,-18 25,0-25,-1 0,1 0,-19 25,18-25,1 0,0 0,-1 0,1 0</inkml:trace>
  <inkml:trace contextRef="#ctx0" brushRef="#br0" timeOffset="163130.9496">21282 8117,'-18'0,"-1"25,1 0,18 0,-19-25,19 25,0-1,0 1,-19 0,19 0,0 0,0-1,0 1,0 0,0 0,19-25,0 0,-1 0,1 0,-1 0,1 0,0 0,-19-25,0 0,0 0,0 1,0-1,0 0,0 0,0 0,0 1,0-1,-19 25,19-25,-19 25,19-25</inkml:trace>
  <inkml:trace contextRef="#ctx0" brushRef="#br0" timeOffset="164589.2822">21487 8266,'0'25,"0"0</inkml:trace>
  <inkml:trace contextRef="#ctx0" brushRef="#br0" timeOffset="166898.7613">21692 8092,'-19'0,"19"25,0 0,0 0,0 0,0 0,0-1,0 1,0 0,0 0,0 0,0-1,0 1,0 0,0 0,0 0,0-1,19-24,-19 25,18 0,1-25,0 0,-1 0,1 0,-1 0,-18-25,19 25,-19-25,0 1,0-1,-19 25,1 0,18-25,-19 0,1 25,-1 0,0 0,19 25,-18-25</inkml:trace>
  <inkml:trace contextRef="#ctx0" brushRef="#br0" timeOffset="168871.2792">21822 8241,'0'-24,"19"24,-1 0,1 0,-1 0,1-25,0 25,-1 0,1 0,-1 0,1 0,0 0,-1 0,1 0,-19 25,0-1,0 1,0 0,0 0,0 0,0-1,0 1,0 0,0 0,0 0,0-1,0 1,0 0</inkml:trace>
  <inkml:trace contextRef="#ctx0" brushRef="#br0" timeOffset="171980.1706">22157 8142,'0'25,"0"0,0 0,0-1,0 1,0 0,0 0,0 0,0-1,0 1,18-25,1 0,0 0,-1 0,1 0,-1 0,1 0,0 0,-1 0,1 0,-1 0,1 0,-19-25,0 1,0 48,0 1,0 0,0 0,0 0,0-1,0 26,0-25,0 0,0-1,0 1,0 0,0 0,0 0</inkml:trace>
  <inkml:trace contextRef="#ctx0" brushRef="#br0" timeOffset="174691.4894">22566 8167,'0'25,"-19"-25,1 0,18 25,0-1,0 1,-19 0,19 0,0 0,0-1,0 1,0 0,19-25,-1 0,1 0,0 0,-1 0,1 0,-1 0,1 0,-19 25,0 0,0-1,0 1,0 0,0 0,0 0,-19-25,19 24,-18 1,-1-25,19 25,-18-25,-1 0,0 0,1 0,-1 0,1 0</inkml:trace>
  <inkml:trace contextRef="#ctx0" brushRef="#br0" timeOffset="176131.7744">22566 8142,'19'0,"-1"0,1 0,-1 0,1 0,0 0,-1 0,1 0,-1 0,1 0,0 0,-1 0,1 0,0 0</inkml:trace>
  <inkml:trace contextRef="#ctx0" brushRef="#br0" timeOffset="179818.2035">23626 8341,'-18'0,"-1"0,1 0,-1 0,0 0,1 0,-1 0,1 0,-1 0,0 0,1 0,-1 0,1 0,-1 0,0 0,1 0,-1 0,1 0,-1 0,19-25,-19 25,1 0,-1 0,1 0,-1 0,0 0,1 0,-1 0,19-25,-18 25,-1 0,0 0,1 0,-1 0,1 0,18 25,0 0,0-1,0 1,-19-25,19 25,0 0,0 0,0-1,0 1,0 0,0 0,0 0,0-1,0 1,0 0,0 0,19-25,-1 0,1 0,-1 0,1 0,0 0,-1 0,1-25,-19 0,18 25,-18-25,19 25,-19-24,0-1,19 0,-19 0,0 0,0 1,0-1,0 0,0 0,0 0,0 1,-19 24,19-25</inkml:trace>
  <inkml:trace contextRef="#ctx0" brushRef="#br0" timeOffset="181903.0761">22399 9060,'0'-25,"18"25,1 0,-1 0,1 0,0 0,-1 0,1 0,-1 0,1 0,0 0,-1 0,19 0,-18 0,0 0,-1 0,1 0,-1 25,1-25,0 0,-1 0,1 0,0 0,-1 0,19 0,-18 0,18 0,0 0,1 0,-1 0,-19 0,20 0,-20 0,38 25,-19-25,0 0,-18 0,18 0,0 0,1 24,-20-24,19 0,-18 0,0 0,-1 0,1 0,-1 0,1 0,0 0,18 0,-19 0,1 0,0 0,-1 0,1 0,-1 25,1-25,0 0</inkml:trace>
  <inkml:trace contextRef="#ctx0" brushRef="#br0" timeOffset="185287.6947">22361 9804,'0'25,"0"0,19-1,-19 1,19 25,-1-25,-18-1,19 26,-1-25,-18 0,19-1,0 1,-19 0,18-25,-18 25,19 0,-19 0,18-25,-18 24,19-24,-19-24,0-1,0-25,0 0,19 1,-19-1,0 25,0-24,0 24,0 0,0 0,0 1,0-1,0 0,0 0,0 0,0 1,0-1,0 0,0 0,0 0,-19 1,19-1,0 0,-19 0,1 0,18 1,0-1,-19 25,19-25,0 0,0 0,19 25,-1 0,1 0,0 0,-1 0,1 0,18 0,-18 0,18 25,-19-25,1 0,0 0,18 25,-18-25,18 0,-19 0,20 0,-20 0,19 0,-18 0,18 0,-18 0,18 0,-18 0,18 0,-19 0,38 0,-37 0,-1 0,20 0,-1 0,0 0,0 0,-18 0,18 0,-18 0,36 0,-36 0,0 0,-1 0,19 0,1 0,-20 0,1 0,-1 0,1 0</inkml:trace>
  <inkml:trace contextRef="#ctx0" brushRef="#br0" timeOffset="188967.2178">22733 9779,'0'-25,"19"25,0 0,-1 0,1 0,0 25,-1-25,-18 25,0 0,19-25,-19 25,0-1,18-24,-18 25,0 0,0 0,0 0,0-1,0 1,0 0,0 0,0 0,0-50,0 0,0 0,0 0,0 1,0-1,0 0,0 0,0 0,0 1,0-1,0 0,0 0,0 0,19 25,-19-24,19 24,-1 0,1 0,-1 0,1 0,0 0,-19 24,0 1,0 0,18 0,-18 0,0-1,19 1,-19 0,0 0,0 0,0-1,18 1,-18 0,0 0,0 0,0-1</inkml:trace>
  <inkml:trace contextRef="#ctx0" brushRef="#br0" timeOffset="190732.9815">23199 9928,'18'0,"1"0,-1 0,1 0,-19 25,19-25,-1 0,1 0,-1 0,1 0,-19 25,19-25</inkml:trace>
  <inkml:trace contextRef="#ctx0" brushRef="#br0" timeOffset="192392.1838">23589 9730,'0'24,"-18"1,18 25,0-25,0-1,0 1,0 0,0 0,0 0,0-1,0 1,0 0,0 0,0 0,0-1,0 1,0 0,0 0,0 0,0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6T05:44:45.780"/>
    </inkml:context>
    <inkml:brush xml:id="br0">
      <inkml:brushProperty name="width" value="0.05292" units="cm"/>
      <inkml:brushProperty name="height" value="0.05292" units="cm"/>
      <inkml:brushProperty name="color" value="#FF0000"/>
    </inkml:brush>
  </inkml:definitions>
  <inkml:trace contextRef="#ctx0" brushRef="#br0">20427 10095,'37'0,"37"0,-18 0,19 0,-20 0,1 0,0 0,-37 0,-1 0,1 0,-1 0,1 0,0 0,-1 0,1 0,-1 0,1 0,0 0,18 0,-19 0,20 0,-20 0,38 0,-37 0,-1 0,1 0,-1 0,1 0,0 0,-1 0,19 0,1 0,17 0,1 0,0 0,0 0,37 0,-37 0,-19 0,-18 0,-1 0,19 0,-18 0,0 0,-1 0,1 0,-1 0,20 0,-20 0,19 0,-18 0,0 0,-1 0,1-24,-1 24,1 0,0 0,-1 0,1 0,-1 0,38 0,-19 0,-18 0,0 0,-1 0,19 0,-18 0,55 0,-18 0,-37 0,18 0,-18-25,-1 25</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27T06:03:31.635"/>
    </inkml:context>
    <inkml:brush xml:id="br0">
      <inkml:brushProperty name="width" value="0.05292" units="cm"/>
      <inkml:brushProperty name="height" value="0.05292" units="cm"/>
      <inkml:brushProperty name="color" value="#FF0000"/>
    </inkml:brush>
  </inkml:definitions>
  <inkml:trace contextRef="#ctx0" brushRef="#br0">2418 1029,'19'0,"0"0,-1 0,1 0,-1 0,1 0,0 0,-1 25,1-25,18 0,-18 25,-1-25,1 0,0 0,-1 0,1 0,-1 0,1 0,18 0,-18 0,18 0,-18 0,-1 0,1 0,-1 0,20 0,-20 0,1 0,-1 0,1 0,0 0,18 0,0 0,19 0,0-25,-1 25,1 0,0 0,18-25,-36 25,-1 0,0 0,19 0,-38 0,1-24,18 24,1 0,-20 0,19-25,-18 25,0 0,-1 0,1 0,-1 0,1 0,0 0,-1 0,1 0,-1 0,1 0,0 0,-1 0,1-25,-1 25,1 0,18 0,-18 0,-1 0,1 0,0 0,-1 0,1-25,18 25,75 0,-19 25,37 0,-37-25,19 25,-38-1,-18-24,-19 0,-18 25,-1-25,19 0,-18 0,0 0,-1 0,1 0,18 0,-18 0,18 0,-19 0,1 0,0 0,-1 0,1 0,-1 0,1 0,0 0,18 0,-19 0,1 0,0 0,-1 0,19 0,-18 0,18 0,-18 0,18 0,-18 0,-1 0,19 0,1 0,-1 0,-18 0,18 0,-19 0,38 0,-37 0,18 0,-18 0,36 0,-36 0,0 0,-1 0,19 0,-18 0,0 0,-1 0,1 0,-19-25</inkml:trace>
  <inkml:trace contextRef="#ctx0" brushRef="#br0" timeOffset="27298.3098">19683 9339,'0'0,"-19"0,19 25,-19-25,1 0,18 25,-19-1,1 1,-1-25,0 25,19 0,-18-25,18 25,0-1,18-24,1 0,0 0,-1 0,1 0,-1 25,1-25,0 0,-19 25,0 0,18-25,1 0,-19 25,18-25,-18 24,19-24,-19 25,0 0,0 0,0 0,0 0,-19-1,1-24,-1 25,-18 0,18-25,-18 50,19-50,-1 0,0 24,1-24,-1 0,0 0,1 0,-1 0,1 0,-1 0,0 0</inkml:trace>
  <inkml:trace contextRef="#ctx0" brushRef="#br0" timeOffset="29688.8031">19683 9339,'0'25,"18"-25,1 0,-1 0,-18 25,19-25,18 0,-18 0,-1 0,1 0,0 0,-1 0,1 0,-1 0,1 0,0 0</inkml:trace>
  <inkml:trace contextRef="#ctx0" brushRef="#br0" timeOffset="31584.3606">20315 9364,'0'25,"0"24,-19-49,19 25,0 25,0-26,-18 26,-1 0,19-26,0 1,-18 25,18-25,-19 0,0 24,19-24,0 25,0-26,-18 1,18 0</inkml:trace>
  <inkml:trace contextRef="#ctx0" brushRef="#br0" timeOffset="33817.9813">20055 9637,'-19'0,"19"24,0 1,0 0,19-25,-19-25,18 25,-18-25</inkml:trace>
  <inkml:trace contextRef="#ctx0" brushRef="#br0" timeOffset="37386.5091">20482 9761,'0'25,"0"-1,0 1,19-25,-19-25,0 1,0-1,0 0,-19 25,19 25,19-25,-19 25,0-1,0 1,0 0</inkml:trace>
  <inkml:trace contextRef="#ctx0" brushRef="#br0" timeOffset="103517.4464">4000 8992,'0'25,"18"-25,1 0,0 0,-1 0,1 0,-1 0,20 0,-20 0,19 0,-18 0,18 0,-18 0,-1 0,1 0,0 0,-1 0,1 0,-1 0,1 0,0 0,-1 0,1 0,-1 0,1-25,0 25,-1 0,1 0,18 0,-18 0,-1 0,1 0,-1-25,1 25,18 0,-18 0,-1 0,1 0,0 0,-1-25,1 25,0 0,-1 0,1 0,-1 0,1 0,0-25,-1 25,1 0,-1 0</inkml:trace>
  <inkml:trace contextRef="#ctx0" brushRef="#br0" timeOffset="154873.3614">9971 11447,'19'0,"0"0,18 25,-18-25,18 0,19 0,-1 0,-17 0,-1 0,19 0,-19 0,0 0,-18 0,-1 0,19 0,-18 0,0 0,-1 0,1 0,-1 0,1 0,0 0,-1 0,1 0,-1 0,1 0,0 0,-1 0,1 0,-1 0,1 0,0 0,-1 0,1 0,-1 0,1 0,0 0,-1 0,1 0,-1 0,1 0,18 0,-18 0,-1 0,20 0,-20 0,20-25,-20 25,1 0,18 0,-37-24,19 24,-1 0,1 0,-1 0,1 0,0 0,-1 0,1 0,-1 0,1 0,0 0,-1 0,1 0,-1 0,1 0,0 0</inkml:trace>
  <inkml:trace contextRef="#ctx0" brushRef="#br0" timeOffset="161220.0906">7032 11423,'19'0,"-19"24,18-24,1 0,0 0,-1 0,1 0,-1 0,1 0,0 25,18-25,0 0,19 0,0 0,-19 0,19 0,-1 0,-17 0,-1 0,0 0,0 0,38 0,-20 0,20 0,-1 0,19 0,-37 0,-19 0,1 0,-1 0,-19 0,20 0,17 0,1 0,-19 0,19 0,-19 0,-18 0,18 0,-18 0,-1 0,1 0,0 0,-1 0,1 0,-1 0,1 0,0 0,-1 0,1 0,-1 0</inkml:trace>
  <inkml:trace contextRef="#ctx0" brushRef="#br0" timeOffset="178833.6562">14753 4577,'18'0,"1"0,-1 0,1 0,37 0,-38 0,1 0,0 0,18 0,0 0,-18 0,18 0,0 0,0 0,-18 0,18 0,0 0,0 0,-18 0,0 0,-1 0,1 0,0 0,-1 0,1 0,-19 24,37-24,56 0,37 0,0 0,-37 0,38 0,-1 0,-37 0,-19 0,-18 0,-19 0,1 0,17 0,-17 0,-20 25,19-25,-18 0,0 0,-1 0,1 0,-1 0,1 0,0 0,-1 0,19 0,1 0,17 0,-17 25,-1-25,-19 0,20 0,-1 0,19 0,-19 0,0 0,0 0,-18 0,18 0,0 0,-18 0,-1 0,1 0,0 0,-1 0,1 0,-1 0,1 0,0 0,-1 0,1 0,0 0,-1 0,1 0,-1 0,20 0,-20-25,1 25,-1 0,1-25,18 25,-18 0,-19-24,37 24,0 0,-18-25,-1 25,20 0,-20 0,1 0,-1 0,1 0,0 0,-1 0,1 0,-1 0,1 0,0 0,-1 0,1 0,-1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4:08:26.618"/>
    </inkml:context>
    <inkml:brush xml:id="br0">
      <inkml:brushProperty name="width" value="0.05292" units="cm"/>
      <inkml:brushProperty name="height" value="0.05292" units="cm"/>
      <inkml:brushProperty name="color" value="#FF0000"/>
    </inkml:brush>
  </inkml:definitions>
  <inkml:trace contextRef="#ctx0" brushRef="#br0">1581 2685,'19'0,"18"0,0 24,-18-24,37 0,-19 0,19 0,-19 26,0-26,19 0,0 0,0 0,18 0,-18 0,0 0,-38 0,19 25,1-25,-20 0,1 0,-1 0,38 0,-37 0,18 0,-18 0,-1 0,1 0,18 0,38 24,-20-24,1 0,0 0,-19 0,0 0,-18 0,18 0,0 25,19-25,0 0,37 0,56 0,-38 0,57 0,-38 0,-18 0,-19 0,-19 0,-18 0,0 0,-19 0,19 24,0 2,-1-26,20 0,-19 0,18 0,0 0,-18 25,-19-25,1 0,55 24,-37-24,18 25,-18-25,0 0,-1 0,20 0,18 0,-19 0,1 0,-20 0,1 0,0 24,0-24,-19 0,38 0,-38 26,19-26,37 0,0 0,18 0,-18 0,19 0,-38 0,-37 0,1 0,-1 0,0 0,0 0,0 0,-18 0,0 0,18 0,-19 0,20 0,-20 0,20 0,-20-26,1 26,18 0,-18 0,-1 0,1-24,-1 24,1 0,0 0,-1 0,1 0,-1 0,1 0,0 0,18 0,-37-25,18 25,1 0,0 0,-1 0,1 0,-1 0,1 0,0 0,-1 0,1 0,-1-24,1 24,0 0,18 0,0-25,-18 25,18 0,-19 0,1 0,0-26,18 26,-19-24,20 24,-20-25,1 25,-1 0,1-24,0-1,-1-1,1 26,-1-24,-18-1,38 1,-20-27,1 27,0-1,-19 1,18-1,-18-1,0 2,0-1,0 1,0-1,0-1,0 2,0-1,0 1,0-1,0-1,0 2,0-1,0 1,0-27,0 27,0-25,-18 49,18-25,-19-1,0-23,1 49,-1-49,0 49,1-26,-1 26,19-24,-18 24,-1-25,0 1,-18-1,19-1,-20 2,1 24,19-25,-20 0,20 25,-1-24,-18-2,-19 2,0-1,1-24,-38 23,55 2,20 24,-19-25,-1 0,20 25,-19 0,-19-24,-37-2,0 2,-38-1,57 25,0-25,-19 25,74 0,-18 0,18 0,1-24,-1 24,0 0,-18 0,0 0,0 0,-38 0,-18 0,-37 0,0 0,0 0,55 0,-18 0,19 0,-1 0,-36 0,36 0,1 0,0 0,-1 0,-18 0,-19 0,-18 0,0-26,37 26,-19 0,38-24,18 24,19-25,0 25,-19 0,0 0,0 0,-18 0,0 0,-1 0,1 0,18 0,-19 0,1 0,18 0,19 0,0 0,0 0,-1 0,20 0,-1 0,-18 0,-19 0,19 0,0 0,0 25,-1-25,-17 0,-1 0,0 24,0-24,19 0,-38 26,38-26,-19 24,-18 1,18-25,19 25,-19-25,0 24,1 2,-20-2,38-24,0 0,-19 25,37-25,-18 25,-19-25,38 0,-1 0,1 24,-1-24,0 0,1 26,-1-26,1 0,-1 24,0-24,1 0,18 25,-19-25,1 0,-1 0,19 25,-37-1,18-24,0 26,1-26,18 24,-19 1,1 24,-1-49,19 51,-19-51,19 24,-18 51,18-50,-19-1,1 25,18-23,0-1,0-1,-19-24,19 25,0-1,0 2,0-1,0-1,0 1,0-1,0 2,0-1,0-1,0 1,0-1,19 2,-19-1,0-1,18-24,1 25,-19-1,18-24,1 26,0-1,-1-25,-18 24,19-24,-1 0,-18 25,19-25,0 0,-19 24,18-24,-18 26,19-26,0 0,-1 0,-18 25,19-25,-1 0,1 0,0 0</inkml:trace>
  <inkml:trace contextRef="#ctx0" brushRef="#br0" timeOffset="17466.7174">11181 5488,'18'0,"20"0,36 0,-18 0,18 0,-18 0,0 0,0 0,18 0,0 0,19 0,-37 0,0 0,-19 0,-18 0,-1 0,1 0,0 0,-57 25</inkml:trace>
  <inkml:trace contextRef="#ctx0" brushRef="#br0" timeOffset="19409.6455">11218 5463,'-19'0,"19"25,-18-25,18 25,0-1,0 2,0-2,-19 26,19 0,-18 24,18-24,-19-1,19-24,0 25,0 24,-19-50,19 27,0-2,0 1,0-1,0-24,0 25,0-25,0-1,0 1,0-1,0 2,0-1,0-1,19-24,-19 25,37-25,-18 24,-1-24,20 26,-20-26,19 0,1 0,17 0,-17 25,-1-25,19 0,-38 0,19 24,-18-24,0 0,-1 25,1-25,-1 0,1 0,0 0,18 0,0 0,-18 0,-1 0,19 0,1 0,-20 0,1 0,-1 0,1 0,0 0,-1-25,19 25,1 0,-1-24,-19-1,20 25,-1 0,-18-26,-1 2,1 24,-1 0,-18-25,0 1,0-1,0-1,0 2,0-25,0 24,0-25,-18 1,-1-26,1-25,-1 26,19 24,-19 1,19 0,-18-1,18 25,0 0,0-25,0 26,0-1,0 0,0 1,0-2,-19 2,0-1,1 25,-1 0,1 0,18-25,-38 25,20 0,18-24,-19 24,-18 24</inkml:trace>
  <inkml:trace contextRef="#ctx0" brushRef="#br0" timeOffset="20472.4403">11441 5637,'19'24,"-1"-24,20 0,-1 26,0-26,0 24,0-24,-18 0,18 0,-18 0,-1 0</inkml:trace>
  <inkml:trace contextRef="#ctx0" brushRef="#br0" timeOffset="21216.8047">11571 5761,'0'50,"19"-26,-19 1,0 24,0 1,0 0,0 0,0-25,0 24,0 26,0-26,0-25,0 2,0 23,0-24,0-1,19 27,-19-27,0 1,0-1</inkml:trace>
  <inkml:trace contextRef="#ctx0" brushRef="#br0" timeOffset="22063.5018">11423 6307,'37'0,"0"0,0 0,0 25,1-25,-1 0,-19 0,1 0,0 0,-1 0,1 0,-19 24</inkml:trace>
  <inkml:trace contextRef="#ctx0" brushRef="#br0" timeOffset="23528.2301">9897 5935,'19'0,"-1"0,19 0,1 0,-1 0,-18 0,18 0,0 0,19 0,0 0,-1 0,1 0,19 0,-1 0,19 0,-37 0,18 24,-18-24,-19 25,19-25,-37 0,18 0,0 0,-18 0,-1 0,1 0,-1 0,1 25,18-25,-18 0,0 0,-38 0</inkml:trace>
  <inkml:trace contextRef="#ctx0" brushRef="#br0" timeOffset="24784.3256">10976 5785,'19'0,"18"26,-37-2,18 26,1-26,18 2,-18 23,0-24,-1-1,-18 2,19-26,-19 25,0-1,0 1,0-1,0 2,0-1,0-1,0 1,0-1,-19-24,1 0,-1 26,0-26,1 25,-1-25,0 0,19 24,-18-24,-1 0</inkml:trace>
  <inkml:trace contextRef="#ctx0" brushRef="#br0" timeOffset="26544.1891">9711 5289,'19'0,"-1"0,1 0,18 0,-18 0,18 0,19 0,-19 0,37 0,-36 0,-1 0,19-24,-19-1,-19 25,1 0,0 0,-1 0</inkml:trace>
  <inkml:trace contextRef="#ctx0" brushRef="#br0" timeOffset="27424.2448">10139 5289,'0'26,"0"23,0 0,0 1,0 24,0-24,0 24,0-24,0 0,0-26,0 2,0-2,-19 1,19 0,0-1,0 2</inkml:trace>
  <inkml:trace contextRef="#ctx0" brushRef="#br0" timeOffset="30143.8753">12260 6033,'18'0,"1"0,0 0,-1 0,1 0,-1 0,1 0,0 0,-1 0,1 0,-1 0,20 0,-20 0,1 0,18 0,-18 0,18 0,-19 0,20 0,-20 0,1 0,-1 0,1 0,0 0,-1 0,1 0,-1 0,1 0,0 0,-1 0,1 0,-1 0,1 0,0 0,-1 0</inkml:trace>
  <inkml:trace contextRef="#ctx0" brushRef="#br0" timeOffset="31456.7931">12892 5811,'19'0,"-1"24,20-24,-38 25,18-25,19 25,-37-1,19-24,0 26,-1-2,-18 1,0 0,19-25,-19 24,0 2,0-1,0-1,-19 1,1-1,-1 2,0-1,1-1,-1-24,19 25,-18-1,-1 2,0-26,1 49,-1-49,19 25,-18-1,-1-24</inkml:trace>
  <inkml:trace contextRef="#ctx0" brushRef="#br0" timeOffset="32823.8943">11534 6332,'37'0,"-18"0,0 0,-1 0,19 0,-18 0,0 0,-1 0,1 0</inkml:trace>
  <inkml:trace contextRef="#ctx0" brushRef="#br0" timeOffset="34024.5315">13227 5389,'0'74,"0"-24,0-26,0 2,0 23,0 26,19-51,-19 1,18 0,-18-1,0 2</inkml:trace>
  <inkml:trace contextRef="#ctx0" brushRef="#br0" timeOffset="36024.0896">13283 5463,'19'0,"-1"0,-18 25,0 0,19-25,-1 24,1-24,0 0,-19 26,18-26,-18-26,0 2,19 24,-19-25,18 0,1 1,0-2,-19 2,18 24,-18-25,19 25,-1 0,-18 25,0-1,0 26,0-25,0 24,0-23,0 23,0-24,0 25,0-26,0 1,0 0,0-1,0 2,0-2,0 1,19-25</inkml:trace>
  <inkml:trace contextRef="#ctx0" brushRef="#br0" timeOffset="37031.9809">13357 5563,'-18'0,"-1"0,19-26,-18 26,-1 0,0-24,1 24,-1 0,19-25</inkml:trace>
  <inkml:trace contextRef="#ctx0" brushRef="#br0" timeOffset="57823.7335">13115 5289,'19'-24,"18"24,-18-25,18 0,-18 25,-1-24,20 24,-38-26,18 26,1 0,-1 0,1 0,18 0,-18 0,-1 0,1 0,0 0,-1 0,1 0,-1 0,1 0,0 0,-1 0,1 0,18 26,-18-26,-1 0,1 0,-1 0,1 24,0-24,-1 25,1 0,-1-25,-18 24,19 2,0-2,-19 26,18-26,1 26,-19 0,0 0,0-26,18 26,-18-26,0 26,0-25,0 0,0-1,0 26,0-25,-18 0,18-1,-19-24,1 0,-1 0,0 26,1-26,-1 0,1 0,-20 24,20 1,-1-25,1 0,-1 0,0 0,1 0,-1 25,1-25,-1 0,0 0,1 0,-1 0,1 0,-1 0,0 0,1 0,-1 0,1 0,-1 0,0 0,1 0,-1 0,1 0,-1 0,0 0,1 0,-1-25,0 25,19-25,-18 25,-1-24,1 24,18-26,-19 26,19-24,-37-1,37 0,-19 1,19-2,-18 2,-1-1,19 0,-19 1,19-2,0 2,-18 24,18-25,0 0,0 1,0-26,0 25,0 0,0 1,0-2,0 2,18 24,-18-25,19 0,-19 1,19 24,-1-26,1 26,-19-24,18 24,1 0,0 0,-19-25</inkml:trace>
  <inkml:trace contextRef="#ctx0" brushRef="#br0" timeOffset="60296.789">10530 5413,'0'26,"0"-2,0 1,0 0,0-1,0 26,0 24,0-24,0 0,0-26,0 2,0-2,0 1,0 0,0-1,0 2,0-2,18-24</inkml:trace>
  <inkml:trace contextRef="#ctx0" brushRef="#br0" timeOffset="61784.9102">10399 5587,'0'-24,"19"-2,0-23,-1 49,-18-25,19 1,-19-2,18 26,-18-24,19 24,-19-25,19 25,-19-25,37 1,-37-2,18 2,1 24,-19-25,19 25,-1 25,-18-1,37 26,-18 0,0-26,-19 2,0-2,18-24,-18 25,0 0,19 25,-19-26,0 1</inkml:trace>
  <inkml:trace contextRef="#ctx0" brushRef="#br0" timeOffset="65359.8483">9860 5315,'37'0,"19"0,-19 0,19 0,-19 0,0 0,-18 0,18-26,0 26,-18 0,0 0,-1 0,1 0,-1 0,1 0,18 0,-18 0,-1 0,1 0,0 0</inkml:trace>
  <inkml:trace contextRef="#ctx0" brushRef="#br0" timeOffset="90289.1342">10176 4148,'19'0,"55"25,1 1,18-2,-19 1,0-25,-18 24,19-24,-20 25,-17-25,-1 0,0 26,-18-26,18 0,0 0,19 0,-19 0,0 24,1-24,-1 0,0 0,0 0,0 25,38-25,-38 0,0 0,0 0,1 0,-1 0,0 0,-18 0,18 0,0 0,0 0,19 0,0 0,0 0,-19 0,0 0,0 0,0 0,19 0,-19 0,19 0,0 0,-19 0,19 0,-19 0,1 0,36 0,-18 0,0 0,-19 0,-19 0,20 0,-20 0,1 0,-1 0,20 0,-20 0,19 0,-18 0,18 0,19 0,-37 0,-1 0,1 0,-1 0,1 0</inkml:trace>
  <inkml:trace contextRef="#ctx0" brushRef="#br0" timeOffset="91896.1901">14548 4173,'19'0,"-1"0,1 0,-1 0,20 0,-1 0,0 0,0 0,0 0,1 0,-1 0,-19 0,20 0,-20 0,19 0,-18 0,74 26,-19-2,1-24,-1 0,-18 0,0 0,0 0,18 0,-18 0,0 0,0 0,-19 0,0 0,0 0,19 0,0 0,18 0,1 0,73 0,1 0,-37 0,0 0,-38 0,38 25,-57-1,20-24,-19 0,18 0,-18 0,-19 0,0 0,0 0,1 0,-20 0,1 0,-1 0,20 0,-20 0,38 0,-19 0,19-24,-19-1,1 25,-20 0,1-24,-1 24</inkml:trace>
  <inkml:trace contextRef="#ctx0" brushRef="#br0" timeOffset="93288.2889">3590 5240,'0'0,"75"25,-1-25,38 24,0-24,36 0,38 26,19-2,-19-24,-18 0,18 0,-38 0,-55 0,-18 0,-19 0,-1 0,1 0,0 0,-19 0,-18 0,-1 0,1 0</inkml:trace>
  <inkml:trace contextRef="#ctx0" brushRef="#br0" timeOffset="95136.5545">12390 5141,'19'0,"36"0,-17 0,17 0,20 0,18 0,-19 0,1 0,-1 0,0 0,1 24,36-24,-36 0,-1 0,1 26,18-26,-19 0,1 0,-20 0,-17 0,-1 0,0 24,0-24,0 0,1 0,-20 25,19-25,1 0,-1 0,-19 0,1 25,18-25,-18 0,-1 0,20 24,-1-24,0 0,0 0,-18 0,18 0,-18 0,18 0,-18 0,18 0,-19 0,1 0</inkml:trace>
  <inkml:trace contextRef="#ctx0" brushRef="#br0" timeOffset="96296.5431">16855 5289,'56'0,"-1"0,1 0,0 0,18 0,1 0,55 0,0 0,19 0,19 0,36 0,1 0,55 0,1 0,18 0,-37 0,-1 0,57 0,-19 0,-37 0,-19 0,1-24,-57 24,0-25,-74 25,38 0,-57-25,0 25,-36 0,-1-24,-19 24,1 0,0 0,-1 0,19 0</inkml:trace>
  <inkml:trace contextRef="#ctx0" brushRef="#br0" timeOffset="103824.4913">11497 16997,'-19'0,"38"0,0 0,18 0,-19 0,1 0,0 0,18 26,-19-26,1 0,0 0,-1 0,1 0,18 0,0 0,-18 0,-1 0,20 24,-20-24,19 0,-18 0,0 0,18 0,-19 0</inkml:trace>
  <inkml:trace contextRef="#ctx0" brushRef="#br0" timeOffset="105248.3161">11906 16948,'37'24,"-18"-24,0 0,-1 0,-18 25,19-25,-1 26,1-26,18 24,-18-24,-1 0,1 0,-19 25,19-25,-19 24,18-24,-18 25,-18-25,-1 0,19 26,-19-26,1 0,18 24,-19-24,-18 25,18-25,1 0,-1 24,-18 1,0-25,18 26,1-26,-1 0,19 24,-19-24</inkml:trace>
  <inkml:trace contextRef="#ctx0" brushRef="#br0" timeOffset="108288.3269">11367 18139,'37'0,"0"0,0 0,-18 0,18 0,0 0,19-26,-37 26,-1 0,1-24,0 24,-1 0,1 0,-1 0</inkml:trace>
  <inkml:trace contextRef="#ctx0" brushRef="#br0" timeOffset="109417.8913">11609 17989,'18'26,"19"-26,-18 24,0-24,-1 25,1-25,-1 0,-18 25,19-25,-19 24,19-24,-19 26,0-2,-19 26,-18-26,18 2,-18-2,0 1,18 0,-18-1,18-24,1 26,-1-26</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1-04-15T04:10:54.866"/>
    </inkml:context>
    <inkml:brush xml:id="br0">
      <inkml:brushProperty name="width" value="0.05292" units="cm"/>
      <inkml:brushProperty name="height" value="0.05292" units="cm"/>
      <inkml:brushProperty name="color" value="#FF0000"/>
    </inkml:brush>
  </inkml:definitions>
  <inkml:trace contextRef="#ctx0" brushRef="#br0">3442 4137,'55'0,"20"0,-1 24,75 25,-37 2,-1-27,20 1,-57-1,38 2,-19-1,55-1,-17 2,18-2,37-24,-75 0,1 0,-38 0,-37 0,1 0,-1 0,19 0,18 0,0 25,57-25,-38 0,37 0,-56 0,38 25,-56-1,18-24,1 26,-1-26,56 24,-18-24,37 0,0 0,18 0,-18 0,0 0,18 0,19-24,-18 24,-20 0,1-26,37 2,-18 24,-1 0,-37 0,-18 0,-38 0,-18 0,0 0,-19-25,0 25,19 0,-19 0,19-25,56 1,-19 24,0-26,-19 26,-37 0,19 0,0-24,19 24,-1 0,-18 0,18 0,-18 0,37-25,-74 25,-1 0,19 0,1 0,-20 0,1 0,18 0,0-26,19 2,18 24,-18 0,19 0,-20 0,1 0,-19 0,1 0,18 0,-1 0,20 0,36 0,-18-25,19-24,-38 23,19 2,-37-1,0 1,18-1,19-1,0 2,1-1,-20 1,19-27,-19 27,1 24,-19-25,-1 1,-36 24,18-26,-18 26,-1 0,1 0,0 0,55-25,-37 25,56-24,-37 24,18 0,-55 0,18 0,-18 0,-1 0,1 0,18 0,1 0,-20 0,19 24,1-24,-1 0,19 51,-1-27,20-24,36 25,-36-25,-1 0,-18 0,-19 0,0 0,1 0,-20 0,38 0,0 0,0 0,-19 0,19 0,-19 0,0 0,19 0,0 0,0 0,-38 0,1 0,18 0,0 0,19 0,37 0,0 0,0 0,-19 0,-55 0,0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6F1AC5-DE19-4A85-998D-C330536D19A3}" type="datetimeFigureOut">
              <a:rPr lang="en-US" smtClean="0"/>
              <a:t>4/19/2021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D9FB6D-8798-4932-A9CC-43FE781EDBB2}" type="slidenum">
              <a:rPr lang="en-US" smtClean="0"/>
              <a:t>‹#›</a:t>
            </a:fld>
            <a:endParaRPr lang="en-US"/>
          </a:p>
        </p:txBody>
      </p:sp>
    </p:spTree>
    <p:extLst>
      <p:ext uri="{BB962C8B-B14F-4D97-AF65-F5344CB8AC3E}">
        <p14:creationId xmlns:p14="http://schemas.microsoft.com/office/powerpoint/2010/main" val="1233611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9FB6D-8798-4932-A9CC-43FE781EDBB2}" type="slidenum">
              <a:rPr lang="en-US" smtClean="0"/>
              <a:t>89</a:t>
            </a:fld>
            <a:endParaRPr lang="en-US"/>
          </a:p>
        </p:txBody>
      </p:sp>
    </p:spTree>
    <p:extLst>
      <p:ext uri="{BB962C8B-B14F-4D97-AF65-F5344CB8AC3E}">
        <p14:creationId xmlns:p14="http://schemas.microsoft.com/office/powerpoint/2010/main" val="32919458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4" y="2130428"/>
            <a:ext cx="7772400" cy="1470026"/>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8743A2-0793-4C87-8E18-2127354DDE63}" type="datetime1">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5C53F6-BE54-46C1-A6F3-D2487771253E}" type="datetime1">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1"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74640"/>
            <a:ext cx="6019801"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1F280F-DDF7-4C77-883A-93AE0982AD4C}" type="datetime1">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BA3C6E-C655-4F1E-940D-0B4A5F291BE1}" type="datetime1">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6"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6" y="290671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E182B-661F-4F47-8593-0C8CBDB6C0A3}" type="datetime1">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4" y="1600203"/>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2" y="1600203"/>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6889A8-B497-4162-B803-C39A7909A9C9}" type="datetime1">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5"/>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5"/>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D84E76-7850-469F-8E42-9A9908CCDFD7}" type="datetime1">
              <a:rPr lang="en-US" smtClean="0"/>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DFECEE-E6FB-417E-A18A-B62CAC85360C}" type="datetime1">
              <a:rPr lang="en-US" smtClean="0"/>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A28B1-66A1-4ACB-AB69-8AD661F7C3D4}" type="datetime1">
              <a:rPr lang="en-US" smtClean="0"/>
              <a:t>4/19/2021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8D28AA-00D3-413F-B01A-CD64AAE36DE6}" type="datetime1">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0"/>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B2B21B-7B9A-4CF6-A0E5-5F29D143CE5A}" type="datetime1">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3DAE85-E836-45B1-9501-2A1F9C3C148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285887D9-692F-44E0-BAC6-0A8AF4127B17}" type="datetime1">
              <a:rPr lang="en-US" smtClean="0"/>
              <a:t>4/19/2021</a:t>
            </a:fld>
            <a:endParaRPr lang="en-US"/>
          </a:p>
        </p:txBody>
      </p:sp>
      <p:sp>
        <p:nvSpPr>
          <p:cNvPr id="5" name="Footer Placeholder 4"/>
          <p:cNvSpPr>
            <a:spLocks noGrp="1"/>
          </p:cNvSpPr>
          <p:nvPr>
            <p:ph type="ftr" sz="quarter" idx="3"/>
          </p:nvPr>
        </p:nvSpPr>
        <p:spPr>
          <a:xfrm>
            <a:off x="3124204" y="6356352"/>
            <a:ext cx="28956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5E3DAE85-E836-45B1-9501-2A1F9C3C14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customXml" Target="../ink/ink5.xml"/></Relationships>
</file>

<file path=ppt/slides/_rels/slide10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30.emf"/><Relationship Id="rId4" Type="http://schemas.openxmlformats.org/officeDocument/2006/relationships/customXml" Target="../ink/ink6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32.emf"/><Relationship Id="rId4" Type="http://schemas.openxmlformats.org/officeDocument/2006/relationships/customXml" Target="../ink/ink63.xml"/></Relationships>
</file>

<file path=ppt/slides/_rels/slide10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36.emf"/><Relationship Id="rId4" Type="http://schemas.openxmlformats.org/officeDocument/2006/relationships/customXml" Target="../ink/ink64.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38.emf"/><Relationship Id="rId4" Type="http://schemas.openxmlformats.org/officeDocument/2006/relationships/customXml" Target="../ink/ink65.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43.emf"/><Relationship Id="rId4" Type="http://schemas.openxmlformats.org/officeDocument/2006/relationships/customXml" Target="../ink/ink6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image" Target="../media/image16.emf"/><Relationship Id="rId4" Type="http://schemas.openxmlformats.org/officeDocument/2006/relationships/customXml" Target="../ink/ink6.xml"/></Relationships>
</file>

<file path=ppt/slides/_rels/slide11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45.emf"/><Relationship Id="rId4" Type="http://schemas.openxmlformats.org/officeDocument/2006/relationships/customXml" Target="../ink/ink67.xml"/></Relationships>
</file>

<file path=ppt/slides/_rels/slide11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0.emf"/></Relationships>
</file>

<file path=ppt/slides/_rels/slide11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3.emf"/></Relationships>
</file>

<file path=ppt/slides/_rels/slide117.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5.emf"/></Relationships>
</file>

<file path=ppt/slides/_rels/slide11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customXml" Target="../ink/ink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customXml" Target="../ink/ink9.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customXml" Target="../ink/ink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customXml" Target="../ink/ink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customXml" Target="../ink/ink1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customXml" Target="../ink/ink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customXml" Target="../ink/ink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customXml" Target="../ink/ink1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customXml" Target="../ink/ink18.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customXml" Target="../ink/ink19.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8.emf"/><Relationship Id="rId4" Type="http://schemas.openxmlformats.org/officeDocument/2006/relationships/customXml" Target="../ink/ink20.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jpe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5.emf"/><Relationship Id="rId4" Type="http://schemas.openxmlformats.org/officeDocument/2006/relationships/customXml" Target="../ink/ink1.xml"/><Relationship Id="rId9"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1.emf"/><Relationship Id="rId4" Type="http://schemas.openxmlformats.org/officeDocument/2006/relationships/customXml" Target="../ink/ink21.xml"/></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41.emf"/><Relationship Id="rId2" Type="http://schemas.openxmlformats.org/officeDocument/2006/relationships/customXml" Target="../ink/ink22.xml"/><Relationship Id="rId1" Type="http://schemas.openxmlformats.org/officeDocument/2006/relationships/slideLayout" Target="../slideLayouts/slideLayout7.xml"/><Relationship Id="rId6" Type="http://schemas.openxmlformats.org/officeDocument/2006/relationships/customXml" Target="../ink/ink24.xml"/><Relationship Id="rId5" Type="http://schemas.openxmlformats.org/officeDocument/2006/relationships/image" Target="../media/image53.emf"/><Relationship Id="rId4" Type="http://schemas.openxmlformats.org/officeDocument/2006/relationships/customXml" Target="../ink/ink23.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3.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customXml" Target="../ink/ink26.xml"/><Relationship Id="rId5" Type="http://schemas.openxmlformats.org/officeDocument/2006/relationships/image" Target="../media/image55.emf"/><Relationship Id="rId4" Type="http://schemas.openxmlformats.org/officeDocument/2006/relationships/customXml" Target="../ink/ink25.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8.emf"/><Relationship Id="rId4" Type="http://schemas.openxmlformats.org/officeDocument/2006/relationships/customXml" Target="../ink/ink27.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0.emf"/><Relationship Id="rId4" Type="http://schemas.openxmlformats.org/officeDocument/2006/relationships/customXml" Target="../ink/ink28.xml"/></Relationships>
</file>

<file path=ppt/slides/_rels/slide4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emf"/><Relationship Id="rId5" Type="http://schemas.openxmlformats.org/officeDocument/2006/relationships/customXml" Target="../ink/ink31.xml"/><Relationship Id="rId4" Type="http://schemas.openxmlformats.org/officeDocument/2006/relationships/image" Target="../media/image56.emf"/></Relationships>
</file>

<file path=ppt/slides/_rels/slide56.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customXml" Target="../ink/ink33.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5.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customXml" Target="../ink/ink35.xml"/><Relationship Id="rId5" Type="http://schemas.openxmlformats.org/officeDocument/2006/relationships/image" Target="../media/image64.emf"/><Relationship Id="rId4" Type="http://schemas.openxmlformats.org/officeDocument/2006/relationships/customXml" Target="../ink/ink3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customXml" Target="../ink/ink4.xml"/></Relationships>
</file>

<file path=ppt/slides/_rels/slide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9.emf"/><Relationship Id="rId4" Type="http://schemas.openxmlformats.org/officeDocument/2006/relationships/customXml" Target="../ink/ink36.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72.emf"/><Relationship Id="rId4" Type="http://schemas.openxmlformats.org/officeDocument/2006/relationships/customXml" Target="../ink/ink37.xml"/></Relationships>
</file>

<file path=ppt/slides/_rels/slide6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78.emf"/><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customXml" Target="../ink/ink39.xml"/><Relationship Id="rId5" Type="http://schemas.openxmlformats.org/officeDocument/2006/relationships/image" Target="../media/image77.emf"/><Relationship Id="rId4" Type="http://schemas.openxmlformats.org/officeDocument/2006/relationships/customXml" Target="../ink/ink38.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80.emf"/><Relationship Id="rId4" Type="http://schemas.openxmlformats.org/officeDocument/2006/relationships/customXml" Target="../ink/ink40.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83.emf"/><Relationship Id="rId4" Type="http://schemas.openxmlformats.org/officeDocument/2006/relationships/customXml" Target="../ink/ink41.xml"/></Relationships>
</file>

<file path=ppt/slides/_rels/slide72.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6.emf"/><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customXml" Target="../ink/ink43.xml"/><Relationship Id="rId5" Type="http://schemas.openxmlformats.org/officeDocument/2006/relationships/image" Target="../media/image85.emf"/><Relationship Id="rId4" Type="http://schemas.openxmlformats.org/officeDocument/2006/relationships/customXml" Target="../ink/ink42.xml"/></Relationships>
</file>

<file path=ppt/slides/_rels/slide7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93.emf"/><Relationship Id="rId4" Type="http://schemas.openxmlformats.org/officeDocument/2006/relationships/customXml" Target="../ink/ink44.xml"/></Relationships>
</file>

<file path=ppt/slides/_rels/slide7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8.emf"/><Relationship Id="rId4" Type="http://schemas.openxmlformats.org/officeDocument/2006/relationships/customXml" Target="../ink/ink45.xml"/></Relationships>
</file>

<file path=ppt/slides/_rels/slide8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00.emf"/><Relationship Id="rId4" Type="http://schemas.openxmlformats.org/officeDocument/2006/relationships/customXml" Target="../ink/ink46.xml"/></Relationships>
</file>

<file path=ppt/slides/_rels/slide8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02.emf"/><Relationship Id="rId4" Type="http://schemas.openxmlformats.org/officeDocument/2006/relationships/customXml" Target="../ink/ink47.xml"/></Relationships>
</file>

<file path=ppt/slides/_rels/slide8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04.emf"/><Relationship Id="rId4" Type="http://schemas.openxmlformats.org/officeDocument/2006/relationships/customXml" Target="../ink/ink48.xml"/></Relationships>
</file>

<file path=ppt/slides/_rels/slide8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06.emf"/><Relationship Id="rId4" Type="http://schemas.openxmlformats.org/officeDocument/2006/relationships/customXml" Target="../ink/ink4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customXml" Target="../ink/ink5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www.eeeguide.com/vector-impedance-meter/"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09.emf"/><Relationship Id="rId5" Type="http://schemas.openxmlformats.org/officeDocument/2006/relationships/customXml" Target="../ink/ink51.xml"/><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www.eeeguide.com/null-type-recorder-working-principle/" TargetMode="External"/><Relationship Id="rId2" Type="http://schemas.openxmlformats.org/officeDocument/2006/relationships/hyperlink" Target="http://www.circuitstoday.com/"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11.emf"/><Relationship Id="rId4" Type="http://schemas.openxmlformats.org/officeDocument/2006/relationships/customXml" Target="../ink/ink52.xml"/></Relationships>
</file>

<file path=ppt/slides/_rels/slide92.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4.emf"/><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customXml" Target="../ink/ink54.xml"/><Relationship Id="rId5" Type="http://schemas.openxmlformats.org/officeDocument/2006/relationships/image" Target="../media/image113.emf"/><Relationship Id="rId4" Type="http://schemas.openxmlformats.org/officeDocument/2006/relationships/customXml" Target="../ink/ink53.xml"/></Relationships>
</file>

<file path=ppt/slides/_rels/slide9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19.emf"/><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customXml" Target="../ink/ink56.xml"/><Relationship Id="rId5" Type="http://schemas.openxmlformats.org/officeDocument/2006/relationships/image" Target="../media/image118.emf"/><Relationship Id="rId4" Type="http://schemas.openxmlformats.org/officeDocument/2006/relationships/customXml" Target="../ink/ink55.xml"/></Relationships>
</file>

<file path=ppt/slides/_rels/slide9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21.emf"/><Relationship Id="rId4" Type="http://schemas.openxmlformats.org/officeDocument/2006/relationships/customXml" Target="../ink/ink57.xml"/></Relationships>
</file>

<file path=ppt/slides/_rels/slide97.xml.rels><?xml version="1.0" encoding="UTF-8" standalone="yes"?>
<Relationships xmlns="http://schemas.openxmlformats.org/package/2006/relationships"><Relationship Id="rId3" Type="http://schemas.openxmlformats.org/officeDocument/2006/relationships/image" Target="../media/image122.jpeg"/><Relationship Id="rId7" Type="http://schemas.openxmlformats.org/officeDocument/2006/relationships/image" Target="../media/image124.emf"/><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customXml" Target="../ink/ink59.xml"/><Relationship Id="rId5" Type="http://schemas.openxmlformats.org/officeDocument/2006/relationships/image" Target="../media/image123.emf"/><Relationship Id="rId4" Type="http://schemas.openxmlformats.org/officeDocument/2006/relationships/customXml" Target="../ink/ink58.xml"/></Relationships>
</file>

<file path=ppt/slides/_rels/slide9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6.jpeg"/><Relationship Id="rId7" Type="http://schemas.openxmlformats.org/officeDocument/2006/relationships/image" Target="../media/image128.emf"/><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customXml" Target="../ink/ink61.xml"/><Relationship Id="rId5" Type="http://schemas.openxmlformats.org/officeDocument/2006/relationships/image" Target="../media/image127.emf"/><Relationship Id="rId4" Type="http://schemas.openxmlformats.org/officeDocument/2006/relationships/customXml" Target="../ink/ink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149" y="5334004"/>
            <a:ext cx="8079476" cy="830997"/>
          </a:xfrm>
          <a:prstGeom prst="rect">
            <a:avLst/>
          </a:prstGeom>
          <a:noFill/>
        </p:spPr>
        <p:txBody>
          <a:bodyPr wrap="square" rtlCol="0">
            <a:spAutoFit/>
          </a:bodyPr>
          <a:lstStyle/>
          <a:p>
            <a:pPr algn="ctr"/>
            <a:r>
              <a:rPr lang="en-US" sz="2400" b="1" dirty="0" smtClean="0">
                <a:solidFill>
                  <a:schemeClr val="bg2">
                    <a:lumMod val="10000"/>
                  </a:schemeClr>
                </a:solidFill>
              </a:rPr>
              <a:t>Department of Electronics and Communication Engineering</a:t>
            </a:r>
          </a:p>
          <a:p>
            <a:pPr algn="ctr"/>
            <a:r>
              <a:rPr lang="en-US" sz="2400" b="1" dirty="0"/>
              <a:t> </a:t>
            </a:r>
            <a:r>
              <a:rPr lang="en-US" sz="2400" b="1" dirty="0" smtClean="0"/>
              <a:t>  </a:t>
            </a:r>
            <a:endParaRPr lang="en-US" sz="2400" b="1" dirty="0"/>
          </a:p>
        </p:txBody>
      </p:sp>
      <p:sp>
        <p:nvSpPr>
          <p:cNvPr id="5" name="TextBox 4"/>
          <p:cNvSpPr txBox="1"/>
          <p:nvPr/>
        </p:nvSpPr>
        <p:spPr>
          <a:xfrm>
            <a:off x="1114340" y="4866585"/>
            <a:ext cx="6858000" cy="430887"/>
          </a:xfrm>
          <a:prstGeom prst="rect">
            <a:avLst/>
          </a:prstGeom>
          <a:noFill/>
        </p:spPr>
        <p:txBody>
          <a:bodyPr wrap="square" rtlCol="0">
            <a:spAutoFit/>
          </a:bodyPr>
          <a:lstStyle/>
          <a:p>
            <a:pPr algn="ctr"/>
            <a:r>
              <a:rPr lang="en-US" sz="2200" b="1" dirty="0" smtClean="0"/>
              <a:t>Instructor: </a:t>
            </a:r>
            <a:r>
              <a:rPr lang="en-US" sz="2200" b="1" dirty="0" smtClean="0">
                <a:solidFill>
                  <a:schemeClr val="tx2"/>
                </a:solidFill>
              </a:rPr>
              <a:t>Mr. B.ManiKanth, Assistant Professor</a:t>
            </a:r>
          </a:p>
        </p:txBody>
      </p:sp>
      <p:sp>
        <p:nvSpPr>
          <p:cNvPr id="6" name="TextBox 5"/>
          <p:cNvSpPr txBox="1"/>
          <p:nvPr/>
        </p:nvSpPr>
        <p:spPr>
          <a:xfrm>
            <a:off x="527535" y="394272"/>
            <a:ext cx="7373653" cy="830997"/>
          </a:xfrm>
          <a:prstGeom prst="rect">
            <a:avLst/>
          </a:prstGeom>
          <a:noFill/>
        </p:spPr>
        <p:txBody>
          <a:bodyPr wrap="square" rtlCol="0">
            <a:spAutoFit/>
          </a:bodyPr>
          <a:lstStyle/>
          <a:p>
            <a:pPr algn="ctr"/>
            <a:r>
              <a:rPr lang="en-US" sz="2400" b="1" dirty="0" smtClean="0">
                <a:solidFill>
                  <a:srgbClr val="C00000"/>
                </a:solidFill>
                <a:latin typeface="Castellar" pitchFamily="18" charset="0"/>
              </a:rPr>
              <a:t>ELECTRONIC MEASUREMENTS </a:t>
            </a:r>
          </a:p>
          <a:p>
            <a:pPr algn="ctr"/>
            <a:r>
              <a:rPr lang="en-US" sz="2400" b="1" dirty="0" smtClean="0">
                <a:solidFill>
                  <a:srgbClr val="C00000"/>
                </a:solidFill>
                <a:latin typeface="Castellar" pitchFamily="18" charset="0"/>
              </a:rPr>
              <a:t>AND INSTRUMENTATION</a:t>
            </a:r>
            <a:endParaRPr lang="en-US" sz="2400" b="1" dirty="0">
              <a:solidFill>
                <a:srgbClr val="C00000"/>
              </a:solidFill>
              <a:latin typeface="Castellar"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163" y="1600201"/>
            <a:ext cx="5256517" cy="32663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1"/>
            <a:ext cx="9144000" cy="680456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30961" y="2473440"/>
              <a:ext cx="5324761" cy="840000"/>
            </p14:xfrm>
          </p:contentPart>
        </mc:Choice>
        <mc:Fallback xmlns="">
          <p:pic>
            <p:nvPicPr>
              <p:cNvPr id="3" name="Ink 2"/>
              <p:cNvPicPr/>
              <p:nvPr/>
            </p:nvPicPr>
            <p:blipFill>
              <a:blip r:embed="rId5"/>
              <a:stretch>
                <a:fillRect/>
              </a:stretch>
            </p:blipFill>
            <p:spPr>
              <a:xfrm>
                <a:off x="921600" y="1845720"/>
                <a:ext cx="5343480" cy="648720"/>
              </a:xfrm>
              <a:prstGeom prst="rect">
                <a:avLst/>
              </a:prstGeom>
            </p:spPr>
          </p:pic>
        </mc:Fallback>
      </mc:AlternateContent>
    </p:spTree>
    <p:extLst>
      <p:ext uri="{BB962C8B-B14F-4D97-AF65-F5344CB8AC3E}">
        <p14:creationId xmlns:p14="http://schemas.microsoft.com/office/powerpoint/2010/main" val="3965089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0470" y="228601"/>
            <a:ext cx="8097673" cy="64516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21481" y="1455360"/>
              <a:ext cx="7581600" cy="5090400"/>
            </p14:xfrm>
          </p:contentPart>
        </mc:Choice>
        <mc:Fallback>
          <p:pic>
            <p:nvPicPr>
              <p:cNvPr id="3" name="Ink 2"/>
              <p:cNvPicPr/>
              <p:nvPr/>
            </p:nvPicPr>
            <p:blipFill>
              <a:blip r:embed="rId5"/>
              <a:stretch>
                <a:fillRect/>
              </a:stretch>
            </p:blipFill>
            <p:spPr>
              <a:xfrm>
                <a:off x="312121" y="1445999"/>
                <a:ext cx="7600320" cy="5109121"/>
              </a:xfrm>
              <a:prstGeom prst="rect">
                <a:avLst/>
              </a:prstGeom>
            </p:spPr>
          </p:pic>
        </mc:Fallback>
      </mc:AlternateContent>
    </p:spTree>
    <p:extLst>
      <p:ext uri="{BB962C8B-B14F-4D97-AF65-F5344CB8AC3E}">
        <p14:creationId xmlns:p14="http://schemas.microsoft.com/office/powerpoint/2010/main" val="17978314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76201" y="177802"/>
            <a:ext cx="7924800" cy="6502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703922" y="1910880"/>
              <a:ext cx="998281" cy="322080"/>
            </p14:xfrm>
          </p:contentPart>
        </mc:Choice>
        <mc:Fallback>
          <p:pic>
            <p:nvPicPr>
              <p:cNvPr id="3" name="Ink 2"/>
              <p:cNvPicPr/>
              <p:nvPr/>
            </p:nvPicPr>
            <p:blipFill>
              <a:blip r:embed="rId5"/>
              <a:stretch>
                <a:fillRect/>
              </a:stretch>
            </p:blipFill>
            <p:spPr>
              <a:xfrm>
                <a:off x="6694562" y="1901523"/>
                <a:ext cx="1017001" cy="340793"/>
              </a:xfrm>
              <a:prstGeom prst="rect">
                <a:avLst/>
              </a:prstGeom>
            </p:spPr>
          </p:pic>
        </mc:Fallback>
      </mc:AlternateContent>
    </p:spTree>
    <p:extLst>
      <p:ext uri="{BB962C8B-B14F-4D97-AF65-F5344CB8AC3E}">
        <p14:creationId xmlns:p14="http://schemas.microsoft.com/office/powerpoint/2010/main" val="1805253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76201" y="177800"/>
            <a:ext cx="6477001" cy="6477000"/>
          </a:xfrm>
          <a:prstGeom prst="rect">
            <a:avLst/>
          </a:prstGeom>
        </p:spPr>
      </p:pic>
    </p:spTree>
    <p:extLst>
      <p:ext uri="{BB962C8B-B14F-4D97-AF65-F5344CB8AC3E}">
        <p14:creationId xmlns:p14="http://schemas.microsoft.com/office/powerpoint/2010/main" val="236057702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7531" y="177801"/>
            <a:ext cx="7963471" cy="6515669"/>
          </a:xfrm>
          <a:prstGeom prst="rect">
            <a:avLst/>
          </a:prstGeom>
        </p:spPr>
      </p:pic>
    </p:spTree>
    <p:extLst>
      <p:ext uri="{BB962C8B-B14F-4D97-AF65-F5344CB8AC3E}">
        <p14:creationId xmlns:p14="http://schemas.microsoft.com/office/powerpoint/2010/main" val="41602505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1845" y="119230"/>
            <a:ext cx="7969156" cy="64262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627561" y="777120"/>
              <a:ext cx="2685961" cy="5554560"/>
            </p14:xfrm>
          </p:contentPart>
        </mc:Choice>
        <mc:Fallback>
          <p:pic>
            <p:nvPicPr>
              <p:cNvPr id="3" name="Ink 2"/>
              <p:cNvPicPr/>
              <p:nvPr/>
            </p:nvPicPr>
            <p:blipFill>
              <a:blip r:embed="rId5"/>
              <a:stretch>
                <a:fillRect/>
              </a:stretch>
            </p:blipFill>
            <p:spPr>
              <a:xfrm>
                <a:off x="1618201" y="767760"/>
                <a:ext cx="2704681" cy="5573280"/>
              </a:xfrm>
              <a:prstGeom prst="rect">
                <a:avLst/>
              </a:prstGeom>
            </p:spPr>
          </p:pic>
        </mc:Fallback>
      </mc:AlternateContent>
    </p:spTree>
    <p:extLst>
      <p:ext uri="{BB962C8B-B14F-4D97-AF65-F5344CB8AC3E}">
        <p14:creationId xmlns:p14="http://schemas.microsoft.com/office/powerpoint/2010/main" val="57433126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7298" y="177800"/>
            <a:ext cx="7973705" cy="64008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265761" y="2384160"/>
              <a:ext cx="6208921" cy="3670560"/>
            </p14:xfrm>
          </p:contentPart>
        </mc:Choice>
        <mc:Fallback>
          <p:pic>
            <p:nvPicPr>
              <p:cNvPr id="3" name="Ink 2"/>
              <p:cNvPicPr/>
              <p:nvPr/>
            </p:nvPicPr>
            <p:blipFill>
              <a:blip r:embed="rId5"/>
              <a:stretch>
                <a:fillRect/>
              </a:stretch>
            </p:blipFill>
            <p:spPr>
              <a:xfrm>
                <a:off x="1256401" y="2374800"/>
                <a:ext cx="6227641" cy="3689280"/>
              </a:xfrm>
              <a:prstGeom prst="rect">
                <a:avLst/>
              </a:prstGeom>
            </p:spPr>
          </p:pic>
        </mc:Fallback>
      </mc:AlternateContent>
    </p:spTree>
    <p:extLst>
      <p:ext uri="{BB962C8B-B14F-4D97-AF65-F5344CB8AC3E}">
        <p14:creationId xmlns:p14="http://schemas.microsoft.com/office/powerpoint/2010/main" val="414183223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1845" y="279400"/>
            <a:ext cx="8109045" cy="6248400"/>
          </a:xfrm>
          <a:prstGeom prst="rect">
            <a:avLst/>
          </a:prstGeom>
        </p:spPr>
      </p:pic>
    </p:spTree>
    <p:extLst>
      <p:ext uri="{BB962C8B-B14F-4D97-AF65-F5344CB8AC3E}">
        <p14:creationId xmlns:p14="http://schemas.microsoft.com/office/powerpoint/2010/main" val="9416449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6160" y="381001"/>
            <a:ext cx="7898641" cy="6197600"/>
          </a:xfrm>
          <a:prstGeom prst="rect">
            <a:avLst/>
          </a:prstGeom>
        </p:spPr>
      </p:pic>
    </p:spTree>
    <p:extLst>
      <p:ext uri="{BB962C8B-B14F-4D97-AF65-F5344CB8AC3E}">
        <p14:creationId xmlns:p14="http://schemas.microsoft.com/office/powerpoint/2010/main" val="24130206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96104" y="279402"/>
            <a:ext cx="7828697" cy="6299200"/>
          </a:xfrm>
          <a:prstGeom prst="rect">
            <a:avLst/>
          </a:prstGeom>
        </p:spPr>
      </p:pic>
    </p:spTree>
    <p:extLst>
      <p:ext uri="{BB962C8B-B14F-4D97-AF65-F5344CB8AC3E}">
        <p14:creationId xmlns:p14="http://schemas.microsoft.com/office/powerpoint/2010/main" val="152643390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76200" y="1"/>
            <a:ext cx="7848601" cy="65786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726161" y="3098400"/>
              <a:ext cx="837360" cy="625920"/>
            </p14:xfrm>
          </p:contentPart>
        </mc:Choice>
        <mc:Fallback>
          <p:pic>
            <p:nvPicPr>
              <p:cNvPr id="3" name="Ink 2"/>
              <p:cNvPicPr/>
              <p:nvPr/>
            </p:nvPicPr>
            <p:blipFill>
              <a:blip r:embed="rId5"/>
              <a:stretch>
                <a:fillRect/>
              </a:stretch>
            </p:blipFill>
            <p:spPr>
              <a:xfrm>
                <a:off x="5716801" y="3089042"/>
                <a:ext cx="856080" cy="644636"/>
              </a:xfrm>
              <a:prstGeom prst="rect">
                <a:avLst/>
              </a:prstGeom>
            </p:spPr>
          </p:pic>
        </mc:Fallback>
      </mc:AlternateContent>
    </p:spTree>
    <p:extLst>
      <p:ext uri="{BB962C8B-B14F-4D97-AF65-F5344CB8AC3E}">
        <p14:creationId xmlns:p14="http://schemas.microsoft.com/office/powerpoint/2010/main" val="3313952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81604" y="374880"/>
              <a:ext cx="8633161" cy="5099520"/>
            </p14:xfrm>
          </p:contentPart>
        </mc:Choice>
        <mc:Fallback xmlns="">
          <p:pic>
            <p:nvPicPr>
              <p:cNvPr id="3" name="Ink 2"/>
              <p:cNvPicPr/>
              <p:nvPr/>
            </p:nvPicPr>
            <p:blipFill>
              <a:blip r:embed="rId5"/>
              <a:stretch>
                <a:fillRect/>
              </a:stretch>
            </p:blipFill>
            <p:spPr>
              <a:xfrm>
                <a:off x="372240" y="271800"/>
                <a:ext cx="8651880" cy="38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7353724" y="4822080"/>
              <a:ext cx="817200" cy="18240"/>
            </p14:xfrm>
          </p:contentPart>
        </mc:Choice>
        <mc:Fallback xmlns="">
          <p:pic>
            <p:nvPicPr>
              <p:cNvPr id="4" name="Ink 3"/>
              <p:cNvPicPr/>
              <p:nvPr/>
            </p:nvPicPr>
            <p:blipFill>
              <a:blip r:embed="rId7"/>
              <a:stretch>
                <a:fillRect/>
              </a:stretch>
            </p:blipFill>
            <p:spPr>
              <a:xfrm>
                <a:off x="7344360" y="3607200"/>
                <a:ext cx="835920" cy="32400"/>
              </a:xfrm>
              <a:prstGeom prst="rect">
                <a:avLst/>
              </a:prstGeom>
            </p:spPr>
          </p:pic>
        </mc:Fallback>
      </mc:AlternateContent>
    </p:spTree>
    <p:extLst>
      <p:ext uri="{BB962C8B-B14F-4D97-AF65-F5344CB8AC3E}">
        <p14:creationId xmlns:p14="http://schemas.microsoft.com/office/powerpoint/2010/main" val="27035416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BRAHMANI\Desktop\emi unit-1 videos\CamScanner 04-24-2021 10.47.09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177802"/>
            <a:ext cx="7239001" cy="64168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607401" y="1482240"/>
              <a:ext cx="2799721" cy="268320"/>
            </p14:xfrm>
          </p:contentPart>
        </mc:Choice>
        <mc:Fallback>
          <p:pic>
            <p:nvPicPr>
              <p:cNvPr id="3" name="Ink 2"/>
              <p:cNvPicPr/>
              <p:nvPr/>
            </p:nvPicPr>
            <p:blipFill>
              <a:blip r:embed="rId5"/>
              <a:stretch>
                <a:fillRect/>
              </a:stretch>
            </p:blipFill>
            <p:spPr>
              <a:xfrm>
                <a:off x="1598041" y="1472888"/>
                <a:ext cx="2818441" cy="287023"/>
              </a:xfrm>
              <a:prstGeom prst="rect">
                <a:avLst/>
              </a:prstGeom>
            </p:spPr>
          </p:pic>
        </mc:Fallback>
      </mc:AlternateContent>
    </p:spTree>
    <p:extLst>
      <p:ext uri="{BB962C8B-B14F-4D97-AF65-F5344CB8AC3E}">
        <p14:creationId xmlns:p14="http://schemas.microsoft.com/office/powerpoint/2010/main" val="9469143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BRAHMANI\Desktop\emi unit-1 videos\CamScanner 04-24-2021 10.47.09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10" y="279400"/>
            <a:ext cx="5406601"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8485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1" y="279400"/>
            <a:ext cx="723900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745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7315200" cy="616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1620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20" y="33740"/>
            <a:ext cx="8026021" cy="654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640880" y="2464800"/>
              <a:ext cx="2304000" cy="1812960"/>
            </p14:xfrm>
          </p:contentPart>
        </mc:Choice>
        <mc:Fallback>
          <p:pic>
            <p:nvPicPr>
              <p:cNvPr id="2" name="Ink 1"/>
              <p:cNvPicPr/>
              <p:nvPr/>
            </p:nvPicPr>
            <p:blipFill>
              <a:blip r:embed="rId4"/>
              <a:stretch>
                <a:fillRect/>
              </a:stretch>
            </p:blipFill>
            <p:spPr>
              <a:xfrm>
                <a:off x="1631520" y="2455442"/>
                <a:ext cx="2322720" cy="1831676"/>
              </a:xfrm>
              <a:prstGeom prst="rect">
                <a:avLst/>
              </a:prstGeom>
            </p:spPr>
          </p:pic>
        </mc:Fallback>
      </mc:AlternateContent>
    </p:spTree>
    <p:extLst>
      <p:ext uri="{BB962C8B-B14F-4D97-AF65-F5344CB8AC3E}">
        <p14:creationId xmlns:p14="http://schemas.microsoft.com/office/powerpoint/2010/main" val="313555327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482602"/>
            <a:ext cx="7772400" cy="528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53412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98" y="413298"/>
            <a:ext cx="7279105" cy="622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919960" y="2277120"/>
              <a:ext cx="5632921" cy="3893760"/>
            </p14:xfrm>
          </p:contentPart>
        </mc:Choice>
        <mc:Fallback>
          <p:pic>
            <p:nvPicPr>
              <p:cNvPr id="2" name="Ink 1"/>
              <p:cNvPicPr/>
              <p:nvPr/>
            </p:nvPicPr>
            <p:blipFill>
              <a:blip r:embed="rId4"/>
              <a:stretch>
                <a:fillRect/>
              </a:stretch>
            </p:blipFill>
            <p:spPr>
              <a:xfrm>
                <a:off x="2910600" y="2267760"/>
                <a:ext cx="5651641" cy="3912480"/>
              </a:xfrm>
              <a:prstGeom prst="rect">
                <a:avLst/>
              </a:prstGeom>
            </p:spPr>
          </p:pic>
        </mc:Fallback>
      </mc:AlternateContent>
    </p:spTree>
    <p:extLst>
      <p:ext uri="{BB962C8B-B14F-4D97-AF65-F5344CB8AC3E}">
        <p14:creationId xmlns:p14="http://schemas.microsoft.com/office/powerpoint/2010/main" val="5364219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2" y="127002"/>
            <a:ext cx="7248524"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70480" y="446400"/>
              <a:ext cx="6510240" cy="3795840"/>
            </p14:xfrm>
          </p:contentPart>
        </mc:Choice>
        <mc:Fallback>
          <p:pic>
            <p:nvPicPr>
              <p:cNvPr id="2" name="Ink 1"/>
              <p:cNvPicPr/>
              <p:nvPr/>
            </p:nvPicPr>
            <p:blipFill>
              <a:blip r:embed="rId4"/>
              <a:stretch>
                <a:fillRect/>
              </a:stretch>
            </p:blipFill>
            <p:spPr>
              <a:xfrm>
                <a:off x="861120" y="437039"/>
                <a:ext cx="6528960" cy="3814562"/>
              </a:xfrm>
              <a:prstGeom prst="rect">
                <a:avLst/>
              </a:prstGeom>
            </p:spPr>
          </p:pic>
        </mc:Fallback>
      </mc:AlternateContent>
    </p:spTree>
    <p:extLst>
      <p:ext uri="{BB962C8B-B14F-4D97-AF65-F5344CB8AC3E}">
        <p14:creationId xmlns:p14="http://schemas.microsoft.com/office/powerpoint/2010/main" val="29655044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80520"/>
            <a:ext cx="6400800" cy="641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325008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9753600"/>
          </a:xfrm>
          <a:prstGeom prst="rect">
            <a:avLst/>
          </a:prstGeom>
        </p:spPr>
      </p:pic>
    </p:spTree>
    <p:extLst>
      <p:ext uri="{BB962C8B-B14F-4D97-AF65-F5344CB8AC3E}">
        <p14:creationId xmlns:p14="http://schemas.microsoft.com/office/powerpoint/2010/main" val="3749402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88884" y="562560"/>
              <a:ext cx="7306921" cy="6197760"/>
            </p14:xfrm>
          </p:contentPart>
        </mc:Choice>
        <mc:Fallback xmlns="">
          <p:pic>
            <p:nvPicPr>
              <p:cNvPr id="3" name="Ink 2"/>
              <p:cNvPicPr/>
              <p:nvPr/>
            </p:nvPicPr>
            <p:blipFill>
              <a:blip r:embed="rId5"/>
              <a:stretch>
                <a:fillRect/>
              </a:stretch>
            </p:blipFill>
            <p:spPr>
              <a:xfrm>
                <a:off x="479520" y="412560"/>
                <a:ext cx="7325640" cy="4667040"/>
              </a:xfrm>
              <a:prstGeom prst="rect">
                <a:avLst/>
              </a:prstGeom>
            </p:spPr>
          </p:pic>
        </mc:Fallback>
      </mc:AlternateContent>
    </p:spTree>
    <p:extLst>
      <p:ext uri="{BB962C8B-B14F-4D97-AF65-F5344CB8AC3E}">
        <p14:creationId xmlns:p14="http://schemas.microsoft.com/office/powerpoint/2010/main" val="3506810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239123" y="1830720"/>
              <a:ext cx="4212720" cy="276960"/>
            </p14:xfrm>
          </p:contentPart>
        </mc:Choice>
        <mc:Fallback xmlns="">
          <p:pic>
            <p:nvPicPr>
              <p:cNvPr id="3" name="Ink 2"/>
              <p:cNvPicPr/>
              <p:nvPr/>
            </p:nvPicPr>
            <p:blipFill>
              <a:blip r:embed="rId5"/>
              <a:stretch>
                <a:fillRect/>
              </a:stretch>
            </p:blipFill>
            <p:spPr>
              <a:xfrm>
                <a:off x="1229760" y="1363680"/>
                <a:ext cx="4231440" cy="226440"/>
              </a:xfrm>
              <a:prstGeom prst="rect">
                <a:avLst/>
              </a:prstGeom>
            </p:spPr>
          </p:pic>
        </mc:Fallback>
      </mc:AlternateContent>
    </p:spTree>
    <p:extLst>
      <p:ext uri="{BB962C8B-B14F-4D97-AF65-F5344CB8AC3E}">
        <p14:creationId xmlns:p14="http://schemas.microsoft.com/office/powerpoint/2010/main" val="2343995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0"/>
            <a:ext cx="9144001"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08160" y="946560"/>
              <a:ext cx="7963200" cy="2232960"/>
            </p14:xfrm>
          </p:contentPart>
        </mc:Choice>
        <mc:Fallback xmlns="">
          <p:pic>
            <p:nvPicPr>
              <p:cNvPr id="3" name="Ink 2"/>
              <p:cNvPicPr/>
              <p:nvPr/>
            </p:nvPicPr>
            <p:blipFill>
              <a:blip r:embed="rId5"/>
              <a:stretch>
                <a:fillRect/>
              </a:stretch>
            </p:blipFill>
            <p:spPr>
              <a:xfrm>
                <a:off x="298800" y="700560"/>
                <a:ext cx="7981920" cy="1693440"/>
              </a:xfrm>
              <a:prstGeom prst="rect">
                <a:avLst/>
              </a:prstGeom>
            </p:spPr>
          </p:pic>
        </mc:Fallback>
      </mc:AlternateContent>
    </p:spTree>
    <p:extLst>
      <p:ext uri="{BB962C8B-B14F-4D97-AF65-F5344CB8AC3E}">
        <p14:creationId xmlns:p14="http://schemas.microsoft.com/office/powerpoint/2010/main" val="435325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Tree>
    <p:extLst>
      <p:ext uri="{BB962C8B-B14F-4D97-AF65-F5344CB8AC3E}">
        <p14:creationId xmlns:p14="http://schemas.microsoft.com/office/powerpoint/2010/main" val="3114058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0"/>
            <a:ext cx="9144001"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138682" y="2080800"/>
              <a:ext cx="4949641" cy="3152640"/>
            </p14:xfrm>
          </p:contentPart>
        </mc:Choice>
        <mc:Fallback xmlns="">
          <p:pic>
            <p:nvPicPr>
              <p:cNvPr id="3" name="Ink 2"/>
              <p:cNvPicPr/>
              <p:nvPr/>
            </p:nvPicPr>
            <p:blipFill>
              <a:blip r:embed="rId5"/>
              <a:stretch>
                <a:fillRect/>
              </a:stretch>
            </p:blipFill>
            <p:spPr>
              <a:xfrm>
                <a:off x="1129320" y="1551240"/>
                <a:ext cx="4968360" cy="2383200"/>
              </a:xfrm>
              <a:prstGeom prst="rect">
                <a:avLst/>
              </a:prstGeom>
            </p:spPr>
          </p:pic>
        </mc:Fallback>
      </mc:AlternateContent>
    </p:spTree>
    <p:extLst>
      <p:ext uri="{BB962C8B-B14F-4D97-AF65-F5344CB8AC3E}">
        <p14:creationId xmlns:p14="http://schemas.microsoft.com/office/powerpoint/2010/main" val="617011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1"/>
            <a:ext cx="9144001" cy="6875813"/>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7" y="247653"/>
            <a:ext cx="8934449" cy="636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28321" y="250080"/>
              <a:ext cx="6416281" cy="1366560"/>
            </p14:xfrm>
          </p:contentPart>
        </mc:Choice>
        <mc:Fallback xmlns="">
          <p:pic>
            <p:nvPicPr>
              <p:cNvPr id="3" name="Ink 2"/>
              <p:cNvPicPr/>
              <p:nvPr/>
            </p:nvPicPr>
            <p:blipFill>
              <a:blip r:embed="rId6"/>
              <a:stretch>
                <a:fillRect/>
              </a:stretch>
            </p:blipFill>
            <p:spPr>
              <a:xfrm>
                <a:off x="318960" y="178200"/>
                <a:ext cx="6435000" cy="1043640"/>
              </a:xfrm>
              <a:prstGeom prst="rect">
                <a:avLst/>
              </a:prstGeom>
            </p:spPr>
          </p:pic>
        </mc:Fallback>
      </mc:AlternateContent>
    </p:spTree>
    <p:extLst>
      <p:ext uri="{BB962C8B-B14F-4D97-AF65-F5344CB8AC3E}">
        <p14:creationId xmlns:p14="http://schemas.microsoft.com/office/powerpoint/2010/main" val="3527457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276961"/>
            <a:ext cx="8001001" cy="630164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01763" y="276960"/>
              <a:ext cx="6999120" cy="3063360"/>
            </p14:xfrm>
          </p:contentPart>
        </mc:Choice>
        <mc:Fallback xmlns="">
          <p:pic>
            <p:nvPicPr>
              <p:cNvPr id="3" name="Ink 2"/>
              <p:cNvPicPr/>
              <p:nvPr/>
            </p:nvPicPr>
            <p:blipFill>
              <a:blip r:embed="rId5"/>
              <a:stretch>
                <a:fillRect/>
              </a:stretch>
            </p:blipFill>
            <p:spPr>
              <a:xfrm>
                <a:off x="392400" y="198360"/>
                <a:ext cx="7017840" cy="2316240"/>
              </a:xfrm>
              <a:prstGeom prst="rect">
                <a:avLst/>
              </a:prstGeom>
            </p:spPr>
          </p:pic>
        </mc:Fallback>
      </mc:AlternateContent>
    </p:spTree>
    <p:extLst>
      <p:ext uri="{BB962C8B-B14F-4D97-AF65-F5344CB8AC3E}">
        <p14:creationId xmlns:p14="http://schemas.microsoft.com/office/powerpoint/2010/main" val="835899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177802"/>
            <a:ext cx="8001001" cy="6350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09043" y="616320"/>
              <a:ext cx="2853360" cy="509280"/>
            </p14:xfrm>
          </p:contentPart>
        </mc:Choice>
        <mc:Fallback xmlns="">
          <p:pic>
            <p:nvPicPr>
              <p:cNvPr id="3" name="Ink 2"/>
              <p:cNvPicPr/>
              <p:nvPr/>
            </p:nvPicPr>
            <p:blipFill>
              <a:blip r:embed="rId5"/>
              <a:stretch>
                <a:fillRect/>
              </a:stretch>
            </p:blipFill>
            <p:spPr>
              <a:xfrm>
                <a:off x="499680" y="452880"/>
                <a:ext cx="2872080" cy="400680"/>
              </a:xfrm>
              <a:prstGeom prst="rect">
                <a:avLst/>
              </a:prstGeom>
            </p:spPr>
          </p:pic>
        </mc:Fallback>
      </mc:AlternateContent>
    </p:spTree>
    <p:extLst>
      <p:ext uri="{BB962C8B-B14F-4D97-AF65-F5344CB8AC3E}">
        <p14:creationId xmlns:p14="http://schemas.microsoft.com/office/powerpoint/2010/main" val="38186825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57" y="174172"/>
            <a:ext cx="8716489" cy="3600986"/>
          </a:xfrm>
          <a:prstGeom prst="rect">
            <a:avLst/>
          </a:prstGeom>
          <a:noFill/>
        </p:spPr>
        <p:txBody>
          <a:bodyPr wrap="square" rtlCol="0">
            <a:spAutoFit/>
          </a:bodyPr>
          <a:lstStyle/>
          <a:p>
            <a:pPr algn="ctr"/>
            <a:r>
              <a:rPr lang="en-US" sz="2800" b="1" dirty="0" smtClean="0">
                <a:latin typeface="Times New Roman" pitchFamily="18" charset="0"/>
                <a:cs typeface="Times New Roman" pitchFamily="18" charset="0"/>
              </a:rPr>
              <a:t>Syllabus</a:t>
            </a:r>
          </a:p>
          <a:p>
            <a:pPr algn="ctr"/>
            <a:endParaRPr lang="en-US" b="1" dirty="0" smtClean="0">
              <a:latin typeface="Times New Roman" pitchFamily="18" charset="0"/>
              <a:cs typeface="Times New Roman" pitchFamily="18" charset="0"/>
            </a:endParaRPr>
          </a:p>
          <a:p>
            <a:pPr algn="ctr"/>
            <a:r>
              <a:rPr lang="en-US" sz="2000" b="1" dirty="0" smtClean="0">
                <a:latin typeface="Times New Roman" pitchFamily="18" charset="0"/>
                <a:cs typeface="Times New Roman" pitchFamily="18" charset="0"/>
              </a:rPr>
              <a:t>UNIT-1</a:t>
            </a:r>
            <a:endParaRPr lang="en-US" sz="2000" b="1" dirty="0">
              <a:latin typeface="Times New Roman" pitchFamily="18" charset="0"/>
              <a:cs typeface="Times New Roman" pitchFamily="18" charset="0"/>
            </a:endParaRPr>
          </a:p>
          <a:p>
            <a:pPr>
              <a:lnSpc>
                <a:spcPct val="150000"/>
              </a:lnSpc>
            </a:pPr>
            <a:r>
              <a:rPr lang="en-IN" dirty="0"/>
              <a:t>Performance characteristics of instruments, Static characteristics, Accuracy, Resolution, Precision, Expected value, Error, Sensitivity. Errors in Measurement, Dynamic Characteristics-speed of response, Fidelity, Lag and Dynamic error. DC Voltmeters- Multi-range, Range extension/Solid state and differential voltmeters, AC voltmeters- multi range, range extension, shunt. Thermocouple type RF ammeter, Ohmmeters series type, shunt type, Multi-meter </a:t>
            </a:r>
            <a:r>
              <a:rPr lang="en-IN" dirty="0" smtClean="0"/>
              <a:t>for</a:t>
            </a:r>
            <a:r>
              <a:rPr lang="en-US" dirty="0"/>
              <a:t> </a:t>
            </a:r>
            <a:r>
              <a:rPr lang="en-IN" dirty="0" smtClean="0"/>
              <a:t>Voltage</a:t>
            </a:r>
            <a:r>
              <a:rPr lang="en-IN" dirty="0"/>
              <a:t>, Current and resistance measurements</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22950980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0"/>
            <a:ext cx="9144001" cy="6858000"/>
          </a:xfrm>
          <a:prstGeom prst="rect">
            <a:avLst/>
          </a:prstGeom>
        </p:spPr>
      </p:pic>
    </p:spTree>
    <p:extLst>
      <p:ext uri="{BB962C8B-B14F-4D97-AF65-F5344CB8AC3E}">
        <p14:creationId xmlns:p14="http://schemas.microsoft.com/office/powerpoint/2010/main" val="31201530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Tree>
    <p:extLst>
      <p:ext uri="{BB962C8B-B14F-4D97-AF65-F5344CB8AC3E}">
        <p14:creationId xmlns:p14="http://schemas.microsoft.com/office/powerpoint/2010/main" val="2618972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0"/>
            <a:ext cx="9144001" cy="6858000"/>
          </a:xfrm>
          <a:prstGeom prst="rect">
            <a:avLst/>
          </a:prstGeom>
        </p:spPr>
      </p:pic>
    </p:spTree>
    <p:extLst>
      <p:ext uri="{BB962C8B-B14F-4D97-AF65-F5344CB8AC3E}">
        <p14:creationId xmlns:p14="http://schemas.microsoft.com/office/powerpoint/2010/main" val="5246272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0"/>
            <a:ext cx="9144001" cy="6858000"/>
          </a:xfrm>
          <a:prstGeom prst="rect">
            <a:avLst/>
          </a:prstGeom>
        </p:spPr>
      </p:pic>
    </p:spTree>
    <p:extLst>
      <p:ext uri="{BB962C8B-B14F-4D97-AF65-F5344CB8AC3E}">
        <p14:creationId xmlns:p14="http://schemas.microsoft.com/office/powerpoint/2010/main" val="2456131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Tree>
    <p:extLst>
      <p:ext uri="{BB962C8B-B14F-4D97-AF65-F5344CB8AC3E}">
        <p14:creationId xmlns:p14="http://schemas.microsoft.com/office/powerpoint/2010/main" val="863820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06044" y="652221"/>
            <a:ext cx="7981105" cy="5922003"/>
          </a:xfrm>
          <a:prstGeom prst="rect">
            <a:avLst/>
          </a:prstGeom>
        </p:spPr>
      </p:pic>
    </p:spTree>
    <p:extLst>
      <p:ext uri="{BB962C8B-B14F-4D97-AF65-F5344CB8AC3E}">
        <p14:creationId xmlns:p14="http://schemas.microsoft.com/office/powerpoint/2010/main" val="1684990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14181"/>
            <a:ext cx="6019801" cy="584775"/>
          </a:xfrm>
          <a:prstGeom prst="rect">
            <a:avLst/>
          </a:prstGeom>
          <a:noFill/>
        </p:spPr>
        <p:txBody>
          <a:bodyPr wrap="square" rtlCol="0">
            <a:spAutoFit/>
          </a:bodyPr>
          <a:lstStyle/>
          <a:p>
            <a:r>
              <a:rPr lang="en-US" sz="3200" b="1" dirty="0" smtClean="0">
                <a:solidFill>
                  <a:srgbClr val="C00000"/>
                </a:solidFill>
              </a:rPr>
              <a:t>CLASSIFICATION OF INSTRUMENTS</a:t>
            </a:r>
            <a:endParaRPr lang="en-US" sz="3200" b="1" dirty="0">
              <a:solidFill>
                <a:srgbClr val="C00000"/>
              </a:solidFill>
            </a:endParaRPr>
          </a:p>
        </p:txBody>
      </p:sp>
      <p:sp>
        <p:nvSpPr>
          <p:cNvPr id="3" name="Rectangle 1"/>
          <p:cNvSpPr>
            <a:spLocks noChangeArrowheads="1"/>
          </p:cNvSpPr>
          <p:nvPr/>
        </p:nvSpPr>
        <p:spPr bwMode="auto">
          <a:xfrm>
            <a:off x="76201" y="1901689"/>
            <a:ext cx="853440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extBox 3"/>
          <p:cNvSpPr txBox="1"/>
          <p:nvPr/>
        </p:nvSpPr>
        <p:spPr>
          <a:xfrm>
            <a:off x="685800" y="1701802"/>
            <a:ext cx="7239001" cy="2246769"/>
          </a:xfrm>
          <a:prstGeom prst="rect">
            <a:avLst/>
          </a:prstGeom>
          <a:noFill/>
        </p:spPr>
        <p:txBody>
          <a:bodyPr wrap="square" rtlCol="0">
            <a:spAutoFit/>
          </a:bodyPr>
          <a:lstStyle/>
          <a:p>
            <a:pPr marL="342900" indent="-342900">
              <a:buAutoNum type="arabicPeriod"/>
            </a:pPr>
            <a:r>
              <a:rPr lang="en-US" sz="2800" dirty="0" smtClean="0">
                <a:latin typeface="TimesNewRomanPSMT"/>
              </a:rPr>
              <a:t>Active and Passive Instruments</a:t>
            </a:r>
          </a:p>
          <a:p>
            <a:pPr marL="342900" indent="-342900">
              <a:buAutoNum type="arabicPeriod"/>
            </a:pPr>
            <a:r>
              <a:rPr lang="en-US" sz="2800" dirty="0" smtClean="0">
                <a:latin typeface="TimesNewRomanPSMT"/>
              </a:rPr>
              <a:t>Monitoring and Control Type instruments</a:t>
            </a:r>
          </a:p>
          <a:p>
            <a:pPr marL="342900" indent="-342900">
              <a:buAutoNum type="arabicPeriod"/>
            </a:pPr>
            <a:r>
              <a:rPr lang="en-US" sz="2800" dirty="0" smtClean="0">
                <a:latin typeface="TimesNewRomanPSMT"/>
              </a:rPr>
              <a:t>Null and Deflection type Instruments</a:t>
            </a:r>
          </a:p>
          <a:p>
            <a:pPr marL="342900" indent="-342900">
              <a:buAutoNum type="arabicPeriod"/>
            </a:pPr>
            <a:r>
              <a:rPr lang="en-US" sz="2800" dirty="0" smtClean="0">
                <a:latin typeface="TimesNewRomanPSMT"/>
              </a:rPr>
              <a:t>Analog and Digital Instruments</a:t>
            </a:r>
          </a:p>
          <a:p>
            <a:pPr marL="342900" indent="-342900">
              <a:buAutoNum type="arabicPeriod"/>
            </a:pPr>
            <a:r>
              <a:rPr lang="en-US" sz="2800" dirty="0" smtClean="0">
                <a:latin typeface="TimesNewRomanPSMT"/>
              </a:rPr>
              <a:t>Absolute and Secondary Instruments</a:t>
            </a:r>
            <a:endParaRPr lang="en-US" sz="2800" dirty="0">
              <a:latin typeface="TimesNewRomanPSMT"/>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83284" y="1053600"/>
              <a:ext cx="7862761" cy="5536800"/>
            </p14:xfrm>
          </p:contentPart>
        </mc:Choice>
        <mc:Fallback xmlns="">
          <p:pic>
            <p:nvPicPr>
              <p:cNvPr id="5" name="Ink 4"/>
              <p:cNvPicPr/>
              <p:nvPr/>
            </p:nvPicPr>
            <p:blipFill>
              <a:blip r:embed="rId3"/>
              <a:stretch>
                <a:fillRect/>
              </a:stretch>
            </p:blipFill>
            <p:spPr>
              <a:xfrm>
                <a:off x="673920" y="780840"/>
                <a:ext cx="7881480" cy="4171320"/>
              </a:xfrm>
              <a:prstGeom prst="rect">
                <a:avLst/>
              </a:prstGeom>
            </p:spPr>
          </p:pic>
        </mc:Fallback>
      </mc:AlternateContent>
    </p:spTree>
    <p:extLst>
      <p:ext uri="{BB962C8B-B14F-4D97-AF65-F5344CB8AC3E}">
        <p14:creationId xmlns:p14="http://schemas.microsoft.com/office/powerpoint/2010/main" val="277155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circle(in)">
                                      <p:cBhvr>
                                        <p:cTn id="14" dur="20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wheel(1)">
                                      <p:cBhvr>
                                        <p:cTn id="19" dur="20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barn(inVertical)">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14181"/>
            <a:ext cx="6019801" cy="584775"/>
          </a:xfrm>
          <a:prstGeom prst="rect">
            <a:avLst/>
          </a:prstGeom>
          <a:noFill/>
        </p:spPr>
        <p:txBody>
          <a:bodyPr wrap="square" rtlCol="0">
            <a:spAutoFit/>
          </a:bodyPr>
          <a:lstStyle/>
          <a:p>
            <a:r>
              <a:rPr lang="en-US" sz="3200" b="1" dirty="0" smtClean="0"/>
              <a:t>CLASSIFICATION OF INSTRUMENTS</a:t>
            </a:r>
            <a:endParaRPr lang="en-US" sz="3200" b="1" dirty="0"/>
          </a:p>
        </p:txBody>
      </p:sp>
      <p:sp>
        <p:nvSpPr>
          <p:cNvPr id="3" name="Rectangle 1"/>
          <p:cNvSpPr>
            <a:spLocks noChangeArrowheads="1"/>
          </p:cNvSpPr>
          <p:nvPr/>
        </p:nvSpPr>
        <p:spPr bwMode="auto">
          <a:xfrm>
            <a:off x="76201" y="1409244"/>
            <a:ext cx="8534400"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C00000"/>
                </a:solidFill>
                <a:effectLst/>
                <a:latin typeface="Arial" pitchFamily="34" charset="0"/>
                <a:cs typeface="Arial" pitchFamily="34" charset="0"/>
              </a:rPr>
              <a:t>Active instrument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555555"/>
                </a:solidFill>
                <a:effectLst/>
                <a:latin typeface="Arial" pitchFamily="34" charset="0"/>
                <a:cs typeface="Arial" pitchFamily="34" charset="0"/>
              </a:rPr>
              <a:t> </a:t>
            </a:r>
            <a:r>
              <a:rPr kumimoji="0" lang="en-US" sz="2000" b="0" i="0" u="none" strike="noStrike" cap="none" normalizeH="0" baseline="0" dirty="0" smtClean="0">
                <a:ln>
                  <a:noFill/>
                </a:ln>
                <a:solidFill>
                  <a:srgbClr val="555555"/>
                </a:solidFill>
                <a:effectLst/>
                <a:latin typeface="Arial" pitchFamily="34" charset="0"/>
                <a:cs typeface="Arial" pitchFamily="34" charset="0"/>
              </a:rPr>
              <a:t>The instrument type in which quantity to be measured modulates or adapts to magnitude of external power source is known as active instrument.</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555555"/>
                </a:solidFill>
                <a:effectLst/>
                <a:latin typeface="Arial" pitchFamily="34" charset="0"/>
                <a:cs typeface="Arial" pitchFamily="34" charset="0"/>
              </a:rPr>
              <a:t>Example: Petrol Tank Level Indicator</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4" name="Picture 2" descr="active instru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917351"/>
            <a:ext cx="5791200" cy="36743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745722" y="3473760"/>
              <a:ext cx="4186441" cy="1786080"/>
            </p14:xfrm>
          </p:contentPart>
        </mc:Choice>
        <mc:Fallback xmlns="">
          <p:pic>
            <p:nvPicPr>
              <p:cNvPr id="4" name="Ink 3"/>
              <p:cNvPicPr/>
              <p:nvPr/>
            </p:nvPicPr>
            <p:blipFill>
              <a:blip r:embed="rId4"/>
              <a:stretch>
                <a:fillRect/>
              </a:stretch>
            </p:blipFill>
            <p:spPr>
              <a:xfrm>
                <a:off x="2736360" y="2595960"/>
                <a:ext cx="4205160" cy="1358280"/>
              </a:xfrm>
              <a:prstGeom prst="rect">
                <a:avLst/>
              </a:prstGeom>
            </p:spPr>
          </p:pic>
        </mc:Fallback>
      </mc:AlternateContent>
    </p:spTree>
    <p:extLst>
      <p:ext uri="{BB962C8B-B14F-4D97-AF65-F5344CB8AC3E}">
        <p14:creationId xmlns:p14="http://schemas.microsoft.com/office/powerpoint/2010/main" val="3853534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4" y="1520787"/>
            <a:ext cx="7772400" cy="3046988"/>
          </a:xfrm>
          <a:prstGeom prst="rect">
            <a:avLst/>
          </a:prstGeom>
        </p:spPr>
        <p:txBody>
          <a:bodyPr wrap="square">
            <a:spAutoFit/>
          </a:bodyPr>
          <a:lstStyle/>
          <a:p>
            <a:r>
              <a:rPr lang="en-US" sz="2400" dirty="0"/>
              <a:t>The change in petrol level moves a potentiometer arm and the output signal consists of a proportion of the external voltage source applied across the two ends of the potentiometer.</a:t>
            </a:r>
            <a:br>
              <a:rPr lang="en-US" sz="2400" dirty="0"/>
            </a:br>
            <a:r>
              <a:rPr lang="en-US" sz="2400" dirty="0"/>
              <a:t>The energy in the output signal comes from the external power source. In this active instrument, primary transducer float system is merely modulating the value of the voltage from this external power source.</a:t>
            </a:r>
          </a:p>
        </p:txBody>
      </p:sp>
    </p:spTree>
    <p:extLst>
      <p:ext uri="{BB962C8B-B14F-4D97-AF65-F5344CB8AC3E}">
        <p14:creationId xmlns:p14="http://schemas.microsoft.com/office/powerpoint/2010/main" val="1510626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4" y="381001"/>
            <a:ext cx="3733801" cy="523220"/>
          </a:xfrm>
          <a:prstGeom prst="rect">
            <a:avLst/>
          </a:prstGeom>
          <a:noFill/>
        </p:spPr>
        <p:txBody>
          <a:bodyPr wrap="square" rtlCol="0">
            <a:spAutoFit/>
          </a:bodyPr>
          <a:lstStyle/>
          <a:p>
            <a:r>
              <a:rPr lang="en-US" sz="2800" b="1" dirty="0" smtClean="0">
                <a:solidFill>
                  <a:srgbClr val="C00000"/>
                </a:solidFill>
              </a:rPr>
              <a:t>PASSIVE INSTRUMENT</a:t>
            </a:r>
            <a:endParaRPr lang="en-US" sz="2800" b="1" dirty="0">
              <a:solidFill>
                <a:srgbClr val="C00000"/>
              </a:solidFill>
            </a:endParaRPr>
          </a:p>
        </p:txBody>
      </p:sp>
      <p:sp>
        <p:nvSpPr>
          <p:cNvPr id="3" name="Rectangle 2"/>
          <p:cNvSpPr/>
          <p:nvPr/>
        </p:nvSpPr>
        <p:spPr>
          <a:xfrm>
            <a:off x="444500" y="1109279"/>
            <a:ext cx="7772400" cy="4093428"/>
          </a:xfrm>
          <a:prstGeom prst="rect">
            <a:avLst/>
          </a:prstGeom>
        </p:spPr>
        <p:txBody>
          <a:bodyPr wrap="square">
            <a:spAutoFit/>
          </a:bodyPr>
          <a:lstStyle/>
          <a:p>
            <a:pPr fontAlgn="base"/>
            <a:r>
              <a:rPr lang="en-US" sz="2000" dirty="0"/>
              <a:t>T</a:t>
            </a:r>
            <a:r>
              <a:rPr lang="en-US" sz="2000" dirty="0" smtClean="0"/>
              <a:t>he </a:t>
            </a:r>
            <a:r>
              <a:rPr lang="en-US" sz="2000" dirty="0"/>
              <a:t>instrument type in which output entirely depends on quantity to be measured</a:t>
            </a:r>
            <a:r>
              <a:rPr lang="en-US" sz="2000" dirty="0" smtClean="0"/>
              <a:t>.</a:t>
            </a:r>
          </a:p>
          <a:p>
            <a:pPr fontAlgn="base"/>
            <a:endParaRPr lang="en-US" sz="2000" dirty="0"/>
          </a:p>
          <a:p>
            <a:pPr fontAlgn="base"/>
            <a:endParaRPr lang="en-US" sz="2000" dirty="0" smtClean="0"/>
          </a:p>
          <a:p>
            <a:pPr fontAlgn="base"/>
            <a:r>
              <a:rPr lang="en-US" sz="2000" dirty="0"/>
              <a:t/>
            </a:r>
            <a:br>
              <a:rPr lang="en-US" sz="2000" dirty="0"/>
            </a:br>
            <a:endParaRPr lang="en-US" sz="2000" dirty="0"/>
          </a:p>
          <a:p>
            <a:pPr fontAlgn="base"/>
            <a:endParaRPr lang="en-US" sz="2000" dirty="0" smtClean="0"/>
          </a:p>
          <a:p>
            <a:pPr fontAlgn="base"/>
            <a:endParaRPr lang="en-US" sz="2000" dirty="0"/>
          </a:p>
          <a:p>
            <a:pPr fontAlgn="base"/>
            <a:endParaRPr lang="en-US" sz="2000" dirty="0" smtClean="0"/>
          </a:p>
          <a:p>
            <a:pPr fontAlgn="base"/>
            <a:endParaRPr lang="en-US" sz="2000" dirty="0"/>
          </a:p>
          <a:p>
            <a:pPr algn="ctr" fontAlgn="base"/>
            <a:endParaRPr lang="en-US" sz="2000" dirty="0" smtClean="0"/>
          </a:p>
          <a:p>
            <a:pPr algn="ctr" fontAlgn="base"/>
            <a:r>
              <a:rPr lang="en-US" sz="2000" dirty="0" smtClean="0"/>
              <a:t>Example</a:t>
            </a:r>
            <a:r>
              <a:rPr lang="en-US" sz="2000" dirty="0"/>
              <a:t>: Pressure measuring device</a:t>
            </a:r>
            <a:br>
              <a:rPr lang="en-US" sz="2000" dirty="0"/>
            </a:br>
            <a:r>
              <a:rPr lang="en-US" sz="2000" dirty="0" smtClean="0"/>
              <a:t>.</a:t>
            </a: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5" y="1498600"/>
            <a:ext cx="3657599" cy="405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569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0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62660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193801"/>
            <a:ext cx="8229600" cy="1938992"/>
          </a:xfrm>
          <a:prstGeom prst="rect">
            <a:avLst/>
          </a:prstGeom>
        </p:spPr>
        <p:txBody>
          <a:bodyPr wrap="square">
            <a:spAutoFit/>
          </a:bodyPr>
          <a:lstStyle/>
          <a:p>
            <a:r>
              <a:rPr lang="en-US" sz="2400" dirty="0"/>
              <a:t>The pressure of the fluid is translated into a movement of a pointer against scale.</a:t>
            </a:r>
            <a:br>
              <a:rPr lang="en-US" sz="2400" dirty="0"/>
            </a:br>
            <a:r>
              <a:rPr lang="en-US" sz="2400" dirty="0"/>
              <a:t>The energy expanded in moving the pointer is derived entirely from the change in pressure measured. In this passive instrument, there are no other energy inputs to the system</a:t>
            </a:r>
          </a:p>
        </p:txBody>
      </p:sp>
    </p:spTree>
    <p:extLst>
      <p:ext uri="{BB962C8B-B14F-4D97-AF65-F5344CB8AC3E}">
        <p14:creationId xmlns:p14="http://schemas.microsoft.com/office/powerpoint/2010/main" val="3125251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1"/>
            <a:ext cx="9144001" cy="687581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76440" y="1249920"/>
              <a:ext cx="6764761" cy="3179520"/>
            </p14:xfrm>
          </p:contentPart>
        </mc:Choice>
        <mc:Fallback xmlns="">
          <p:pic>
            <p:nvPicPr>
              <p:cNvPr id="3" name="Ink 2"/>
              <p:cNvPicPr/>
              <p:nvPr/>
            </p:nvPicPr>
            <p:blipFill>
              <a:blip r:embed="rId5"/>
              <a:stretch>
                <a:fillRect/>
              </a:stretch>
            </p:blipFill>
            <p:spPr>
              <a:xfrm>
                <a:off x="667080" y="928080"/>
                <a:ext cx="6783480" cy="2403360"/>
              </a:xfrm>
              <a:prstGeom prst="rect">
                <a:avLst/>
              </a:prstGeom>
            </p:spPr>
          </p:pic>
        </mc:Fallback>
      </mc:AlternateContent>
    </p:spTree>
    <p:extLst>
      <p:ext uri="{BB962C8B-B14F-4D97-AF65-F5344CB8AC3E}">
        <p14:creationId xmlns:p14="http://schemas.microsoft.com/office/powerpoint/2010/main" val="2351583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29201" y="2125440"/>
              <a:ext cx="716761" cy="1554240"/>
            </p14:xfrm>
          </p:contentPart>
        </mc:Choice>
        <mc:Fallback xmlns="">
          <p:pic>
            <p:nvPicPr>
              <p:cNvPr id="3" name="Ink 2"/>
              <p:cNvPicPr/>
              <p:nvPr/>
            </p:nvPicPr>
            <p:blipFill>
              <a:blip r:embed="rId5"/>
              <a:stretch>
                <a:fillRect/>
              </a:stretch>
            </p:blipFill>
            <p:spPr>
              <a:xfrm>
                <a:off x="519840" y="1584720"/>
                <a:ext cx="735480" cy="1184400"/>
              </a:xfrm>
              <a:prstGeom prst="rect">
                <a:avLst/>
              </a:prstGeom>
            </p:spPr>
          </p:pic>
        </mc:Fallback>
      </mc:AlternateContent>
    </p:spTree>
    <p:extLst>
      <p:ext uri="{BB962C8B-B14F-4D97-AF65-F5344CB8AC3E}">
        <p14:creationId xmlns:p14="http://schemas.microsoft.com/office/powerpoint/2010/main" val="20789974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2"/>
            <a:ext cx="9144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60163" y="669600"/>
              <a:ext cx="7092720" cy="5679840"/>
            </p14:xfrm>
          </p:contentPart>
        </mc:Choice>
        <mc:Fallback xmlns="">
          <p:pic>
            <p:nvPicPr>
              <p:cNvPr id="3" name="Ink 2"/>
              <p:cNvPicPr/>
              <p:nvPr/>
            </p:nvPicPr>
            <p:blipFill>
              <a:blip r:embed="rId5"/>
              <a:stretch>
                <a:fillRect/>
              </a:stretch>
            </p:blipFill>
            <p:spPr>
              <a:xfrm>
                <a:off x="1450800" y="492840"/>
                <a:ext cx="7111440" cy="4278600"/>
              </a:xfrm>
              <a:prstGeom prst="rect">
                <a:avLst/>
              </a:prstGeom>
            </p:spPr>
          </p:pic>
        </mc:Fallback>
      </mc:AlternateContent>
    </p:spTree>
    <p:extLst>
      <p:ext uri="{BB962C8B-B14F-4D97-AF65-F5344CB8AC3E}">
        <p14:creationId xmlns:p14="http://schemas.microsoft.com/office/powerpoint/2010/main" val="5142195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2"/>
            <a:ext cx="9144000" cy="6858000"/>
          </a:xfrm>
          <a:prstGeom prst="rect">
            <a:avLst/>
          </a:prstGeom>
        </p:spPr>
      </p:pic>
    </p:spTree>
    <p:extLst>
      <p:ext uri="{BB962C8B-B14F-4D97-AF65-F5344CB8AC3E}">
        <p14:creationId xmlns:p14="http://schemas.microsoft.com/office/powerpoint/2010/main" val="17067265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4"/>
            <a:ext cx="9144000" cy="6857999"/>
          </a:xfrm>
          <a:prstGeom prst="rect">
            <a:avLst/>
          </a:prstGeom>
        </p:spPr>
      </p:pic>
    </p:spTree>
    <p:extLst>
      <p:ext uri="{BB962C8B-B14F-4D97-AF65-F5344CB8AC3E}">
        <p14:creationId xmlns:p14="http://schemas.microsoft.com/office/powerpoint/2010/main" val="1382753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76204" y="1397002"/>
            <a:ext cx="8991600" cy="5283200"/>
          </a:xfrm>
          <a:prstGeom prst="rect">
            <a:avLst/>
          </a:prstGeom>
        </p:spPr>
      </p:pic>
      <p:sp>
        <p:nvSpPr>
          <p:cNvPr id="3" name="TextBox 2"/>
          <p:cNvSpPr txBox="1"/>
          <p:nvPr/>
        </p:nvSpPr>
        <p:spPr>
          <a:xfrm>
            <a:off x="381001" y="584202"/>
            <a:ext cx="3352800" cy="523220"/>
          </a:xfrm>
          <a:prstGeom prst="rect">
            <a:avLst/>
          </a:prstGeom>
          <a:noFill/>
        </p:spPr>
        <p:txBody>
          <a:bodyPr wrap="square" rtlCol="0">
            <a:spAutoFit/>
          </a:bodyPr>
          <a:lstStyle/>
          <a:p>
            <a:r>
              <a:rPr lang="en-US" sz="2800" b="1" dirty="0" smtClean="0"/>
              <a:t>DEFLECTING TORQUE</a:t>
            </a:r>
            <a:endParaRPr lang="en-US" sz="2800" b="1" dirty="0"/>
          </a:p>
        </p:txBody>
      </p:sp>
    </p:spTree>
    <p:extLst>
      <p:ext uri="{BB962C8B-B14F-4D97-AF65-F5344CB8AC3E}">
        <p14:creationId xmlns:p14="http://schemas.microsoft.com/office/powerpoint/2010/main" val="2909206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 y="228600"/>
            <a:ext cx="800100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42129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3" y="2312765"/>
            <a:ext cx="9105900" cy="4367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801" y="276424"/>
            <a:ext cx="5715001" cy="461665"/>
          </a:xfrm>
          <a:prstGeom prst="rect">
            <a:avLst/>
          </a:prstGeom>
          <a:noFill/>
        </p:spPr>
        <p:txBody>
          <a:bodyPr wrap="square" rtlCol="0">
            <a:spAutoFit/>
          </a:bodyPr>
          <a:lstStyle/>
          <a:p>
            <a:r>
              <a:rPr lang="en-US" sz="2400" b="1" dirty="0" smtClean="0"/>
              <a:t>CONTROLLING TORQUE</a:t>
            </a:r>
            <a:endParaRPr lang="en-US" sz="2400"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5" y="1092201"/>
            <a:ext cx="9077156" cy="1229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4220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111684" y="1125120"/>
              <a:ext cx="7749001" cy="5215200"/>
            </p14:xfrm>
          </p:contentPart>
        </mc:Choice>
        <mc:Fallback xmlns="">
          <p:pic>
            <p:nvPicPr>
              <p:cNvPr id="3" name="Ink 2"/>
              <p:cNvPicPr/>
              <p:nvPr/>
            </p:nvPicPr>
            <p:blipFill>
              <a:blip r:embed="rId5"/>
              <a:stretch>
                <a:fillRect/>
              </a:stretch>
            </p:blipFill>
            <p:spPr>
              <a:xfrm>
                <a:off x="1102320" y="834480"/>
                <a:ext cx="7767720" cy="3930120"/>
              </a:xfrm>
              <a:prstGeom prst="rect">
                <a:avLst/>
              </a:prstGeom>
            </p:spPr>
          </p:pic>
        </mc:Fallback>
      </mc:AlternateContent>
    </p:spTree>
    <p:extLst>
      <p:ext uri="{BB962C8B-B14F-4D97-AF65-F5344CB8AC3E}">
        <p14:creationId xmlns:p14="http://schemas.microsoft.com/office/powerpoint/2010/main" val="3891770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
            <a:ext cx="9144000" cy="676815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3002" y="3366720"/>
              <a:ext cx="998281" cy="384000"/>
            </p14:xfrm>
          </p:contentPart>
        </mc:Choice>
        <mc:Fallback xmlns="">
          <p:pic>
            <p:nvPicPr>
              <p:cNvPr id="3" name="Ink 2"/>
              <p:cNvPicPr/>
              <p:nvPr/>
            </p:nvPicPr>
            <p:blipFill>
              <a:blip r:embed="rId5"/>
              <a:stretch>
                <a:fillRect/>
              </a:stretch>
            </p:blipFill>
            <p:spPr>
              <a:xfrm>
                <a:off x="1403640" y="2515680"/>
                <a:ext cx="10170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189880" y="2401920"/>
              <a:ext cx="5920921" cy="3688800"/>
            </p14:xfrm>
          </p:contentPart>
        </mc:Choice>
        <mc:Fallback xmlns="">
          <p:pic>
            <p:nvPicPr>
              <p:cNvPr id="4" name="Ink 3"/>
              <p:cNvPicPr/>
              <p:nvPr/>
            </p:nvPicPr>
            <p:blipFill>
              <a:blip r:embed="rId7"/>
              <a:stretch>
                <a:fillRect/>
              </a:stretch>
            </p:blipFill>
            <p:spPr>
              <a:xfrm>
                <a:off x="2180520" y="1792080"/>
                <a:ext cx="5939640" cy="278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1741324" y="3571680"/>
              <a:ext cx="2813040" cy="1608000"/>
            </p14:xfrm>
          </p:contentPart>
        </mc:Choice>
        <mc:Fallback xmlns="">
          <p:pic>
            <p:nvPicPr>
              <p:cNvPr id="5" name="Ink 4"/>
              <p:cNvPicPr/>
              <p:nvPr/>
            </p:nvPicPr>
            <p:blipFill>
              <a:blip r:embed="rId9"/>
              <a:stretch>
                <a:fillRect/>
              </a:stretch>
            </p:blipFill>
            <p:spPr>
              <a:xfrm>
                <a:off x="1731960" y="2669400"/>
                <a:ext cx="2831760" cy="1224720"/>
              </a:xfrm>
              <a:prstGeom prst="rect">
                <a:avLst/>
              </a:prstGeom>
            </p:spPr>
          </p:pic>
        </mc:Fallback>
      </mc:AlternateContent>
    </p:spTree>
    <p:extLst>
      <p:ext uri="{BB962C8B-B14F-4D97-AF65-F5344CB8AC3E}">
        <p14:creationId xmlns:p14="http://schemas.microsoft.com/office/powerpoint/2010/main" val="32935192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Tree>
    <p:extLst>
      <p:ext uri="{BB962C8B-B14F-4D97-AF65-F5344CB8AC3E}">
        <p14:creationId xmlns:p14="http://schemas.microsoft.com/office/powerpoint/2010/main" val="14305179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25400"/>
            <a:ext cx="9144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21924" y="1071360"/>
              <a:ext cx="8211241" cy="5135040"/>
            </p14:xfrm>
          </p:contentPart>
        </mc:Choice>
        <mc:Fallback xmlns="">
          <p:pic>
            <p:nvPicPr>
              <p:cNvPr id="3" name="Ink 2"/>
              <p:cNvPicPr/>
              <p:nvPr/>
            </p:nvPicPr>
            <p:blipFill>
              <a:blip r:embed="rId5"/>
              <a:stretch>
                <a:fillRect/>
              </a:stretch>
            </p:blipFill>
            <p:spPr>
              <a:xfrm>
                <a:off x="412560" y="794160"/>
                <a:ext cx="8229960" cy="3870000"/>
              </a:xfrm>
              <a:prstGeom prst="rect">
                <a:avLst/>
              </a:prstGeom>
            </p:spPr>
          </p:pic>
        </mc:Fallback>
      </mc:AlternateContent>
    </p:spTree>
    <p:extLst>
      <p:ext uri="{BB962C8B-B14F-4D97-AF65-F5344CB8AC3E}">
        <p14:creationId xmlns:p14="http://schemas.microsoft.com/office/powerpoint/2010/main" val="2921737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584202"/>
            <a:ext cx="3581401" cy="523220"/>
          </a:xfrm>
          <a:prstGeom prst="rect">
            <a:avLst/>
          </a:prstGeom>
          <a:noFill/>
        </p:spPr>
        <p:txBody>
          <a:bodyPr wrap="square" rtlCol="0">
            <a:spAutoFit/>
          </a:bodyPr>
          <a:lstStyle/>
          <a:p>
            <a:r>
              <a:rPr lang="en-US" sz="2800" b="1" dirty="0" smtClean="0"/>
              <a:t>Multi range Voltmeter</a:t>
            </a:r>
            <a:endParaRPr lang="en-US" sz="2800" b="1"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078204" y="1660800"/>
              <a:ext cx="5003280" cy="4251360"/>
            </p14:xfrm>
          </p:contentPart>
        </mc:Choice>
        <mc:Fallback xmlns="">
          <p:pic>
            <p:nvPicPr>
              <p:cNvPr id="3" name="Ink 2"/>
              <p:cNvPicPr/>
              <p:nvPr/>
            </p:nvPicPr>
            <p:blipFill>
              <a:blip r:embed="rId3"/>
              <a:stretch>
                <a:fillRect/>
              </a:stretch>
            </p:blipFill>
            <p:spPr>
              <a:xfrm>
                <a:off x="1068840" y="1236240"/>
                <a:ext cx="5022000" cy="3207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183400" y="1214400"/>
              <a:ext cx="6282361" cy="4367040"/>
            </p14:xfrm>
          </p:contentPart>
        </mc:Choice>
        <mc:Fallback xmlns="">
          <p:pic>
            <p:nvPicPr>
              <p:cNvPr id="4" name="Ink 3"/>
              <p:cNvPicPr/>
              <p:nvPr/>
            </p:nvPicPr>
            <p:blipFill>
              <a:blip r:embed="rId5"/>
              <a:stretch>
                <a:fillRect/>
              </a:stretch>
            </p:blipFill>
            <p:spPr>
              <a:xfrm>
                <a:off x="2174040" y="901440"/>
                <a:ext cx="6301080" cy="329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p14:cNvContentPartPr/>
              <p14:nvPr/>
            </p14:nvContentPartPr>
            <p14:xfrm>
              <a:off x="589320" y="955680"/>
              <a:ext cx="6396121" cy="1062720"/>
            </p14:xfrm>
          </p:contentPart>
        </mc:Choice>
        <mc:Fallback>
          <p:pic>
            <p:nvPicPr>
              <p:cNvPr id="5" name="Ink 4"/>
              <p:cNvPicPr/>
              <p:nvPr/>
            </p:nvPicPr>
            <p:blipFill>
              <a:blip r:embed="rId7"/>
              <a:stretch>
                <a:fillRect/>
              </a:stretch>
            </p:blipFill>
            <p:spPr>
              <a:xfrm>
                <a:off x="579960" y="946323"/>
                <a:ext cx="6414841" cy="1081434"/>
              </a:xfrm>
              <a:prstGeom prst="rect">
                <a:avLst/>
              </a:prstGeom>
            </p:spPr>
          </p:pic>
        </mc:Fallback>
      </mc:AlternateContent>
    </p:spTree>
    <p:extLst>
      <p:ext uri="{BB962C8B-B14F-4D97-AF65-F5344CB8AC3E}">
        <p14:creationId xmlns:p14="http://schemas.microsoft.com/office/powerpoint/2010/main" val="21625755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1"/>
            <a:ext cx="9144000" cy="680852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560601" y="1973280"/>
              <a:ext cx="7467840" cy="4876320"/>
            </p14:xfrm>
          </p:contentPart>
        </mc:Choice>
        <mc:Fallback xmlns="">
          <p:pic>
            <p:nvPicPr>
              <p:cNvPr id="3" name="Ink 2"/>
              <p:cNvPicPr/>
              <p:nvPr/>
            </p:nvPicPr>
            <p:blipFill>
              <a:blip r:embed="rId5"/>
              <a:stretch>
                <a:fillRect/>
              </a:stretch>
            </p:blipFill>
            <p:spPr>
              <a:xfrm>
                <a:off x="1551240" y="1470600"/>
                <a:ext cx="7486560" cy="3675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2076124" y="6420480"/>
              <a:ext cx="703440" cy="393120"/>
            </p14:xfrm>
          </p:contentPart>
        </mc:Choice>
        <mc:Fallback>
          <p:pic>
            <p:nvPicPr>
              <p:cNvPr id="4" name="Ink 3"/>
              <p:cNvPicPr/>
              <p:nvPr/>
            </p:nvPicPr>
            <p:blipFill>
              <a:blip r:embed="rId7"/>
              <a:stretch>
                <a:fillRect/>
              </a:stretch>
            </p:blipFill>
            <p:spPr>
              <a:xfrm>
                <a:off x="2066764" y="6411120"/>
                <a:ext cx="722160" cy="411840"/>
              </a:xfrm>
              <a:prstGeom prst="rect">
                <a:avLst/>
              </a:prstGeom>
            </p:spPr>
          </p:pic>
        </mc:Fallback>
      </mc:AlternateContent>
    </p:spTree>
    <p:extLst>
      <p:ext uri="{BB962C8B-B14F-4D97-AF65-F5344CB8AC3E}">
        <p14:creationId xmlns:p14="http://schemas.microsoft.com/office/powerpoint/2010/main" val="22393807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1"/>
            <a:ext cx="9144000" cy="6681849"/>
          </a:xfrm>
          <a:prstGeom prst="rect">
            <a:avLst/>
          </a:prstGeom>
        </p:spPr>
      </p:pic>
    </p:spTree>
    <p:extLst>
      <p:ext uri="{BB962C8B-B14F-4D97-AF65-F5344CB8AC3E}">
        <p14:creationId xmlns:p14="http://schemas.microsoft.com/office/powerpoint/2010/main" val="32837152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177801"/>
            <a:ext cx="9104668" cy="647548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62241" y="2366400"/>
              <a:ext cx="8679961" cy="4286880"/>
            </p14:xfrm>
          </p:contentPart>
        </mc:Choice>
        <mc:Fallback xmlns="">
          <p:pic>
            <p:nvPicPr>
              <p:cNvPr id="3" name="Ink 2"/>
              <p:cNvPicPr/>
              <p:nvPr/>
            </p:nvPicPr>
            <p:blipFill>
              <a:blip r:embed="rId5"/>
              <a:stretch>
                <a:fillRect/>
              </a:stretch>
            </p:blipFill>
            <p:spPr>
              <a:xfrm>
                <a:off x="452880" y="1765440"/>
                <a:ext cx="8698680" cy="3233880"/>
              </a:xfrm>
              <a:prstGeom prst="rect">
                <a:avLst/>
              </a:prstGeom>
            </p:spPr>
          </p:pic>
        </mc:Fallback>
      </mc:AlternateContent>
    </p:spTree>
    <p:extLst>
      <p:ext uri="{BB962C8B-B14F-4D97-AF65-F5344CB8AC3E}">
        <p14:creationId xmlns:p14="http://schemas.microsoft.com/office/powerpoint/2010/main" val="34092033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7065" y="220343"/>
            <a:ext cx="8001001" cy="600075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721162" y="991200"/>
              <a:ext cx="6965641" cy="5259840"/>
            </p14:xfrm>
          </p:contentPart>
        </mc:Choice>
        <mc:Fallback xmlns="">
          <p:pic>
            <p:nvPicPr>
              <p:cNvPr id="3" name="Ink 2"/>
              <p:cNvPicPr/>
              <p:nvPr/>
            </p:nvPicPr>
            <p:blipFill>
              <a:blip r:embed="rId5"/>
              <a:stretch>
                <a:fillRect/>
              </a:stretch>
            </p:blipFill>
            <p:spPr>
              <a:xfrm>
                <a:off x="1711800" y="734040"/>
                <a:ext cx="6984360" cy="3963600"/>
              </a:xfrm>
              <a:prstGeom prst="rect">
                <a:avLst/>
              </a:prstGeom>
            </p:spPr>
          </p:pic>
        </mc:Fallback>
      </mc:AlternateContent>
    </p:spTree>
    <p:extLst>
      <p:ext uri="{BB962C8B-B14F-4D97-AF65-F5344CB8AC3E}">
        <p14:creationId xmlns:p14="http://schemas.microsoft.com/office/powerpoint/2010/main" val="26626415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584201"/>
            <a:ext cx="7315200" cy="2369880"/>
          </a:xfrm>
          <a:prstGeom prst="rect">
            <a:avLst/>
          </a:prstGeom>
          <a:noFill/>
        </p:spPr>
        <p:txBody>
          <a:bodyPr wrap="square" rtlCol="0">
            <a:spAutoFit/>
          </a:bodyPr>
          <a:lstStyle/>
          <a:p>
            <a:r>
              <a:rPr lang="en-US" sz="2800" b="1" dirty="0" smtClean="0"/>
              <a:t>Sensitivity of voltmeter :</a:t>
            </a:r>
          </a:p>
          <a:p>
            <a:r>
              <a:rPr lang="en-US" sz="2400" dirty="0" smtClean="0">
                <a:latin typeface="Times New Roman" pitchFamily="18" charset="0"/>
                <a:cs typeface="Times New Roman" pitchFamily="18" charset="0"/>
              </a:rPr>
              <a:t>In a multirange voltmeter the ratio of the total resistance and the voltage range remains same. This ratio is nothing but reciprocal of full scale deflection current of the meter i.e. 1/</a:t>
            </a:r>
            <a:r>
              <a:rPr lang="en-US" sz="2400" dirty="0" err="1" smtClean="0">
                <a:latin typeface="Times New Roman" pitchFamily="18" charset="0"/>
                <a:cs typeface="Times New Roman" pitchFamily="18" charset="0"/>
              </a:rPr>
              <a:t>I</a:t>
            </a:r>
            <a:r>
              <a:rPr lang="en-US" sz="2400" baseline="-25000" dirty="0" err="1" smtClean="0">
                <a:latin typeface="Times New Roman" pitchFamily="18" charset="0"/>
                <a:cs typeface="Times New Roman" pitchFamily="18" charset="0"/>
              </a:rPr>
              <a:t>m</a:t>
            </a:r>
            <a:endParaRPr lang="en-US" sz="2400" baseline="-25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This ratio is called sensitivity of the voltmeter.</a:t>
            </a:r>
            <a:endParaRPr lang="en-US" sz="2400" dirty="0">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535681" y="1169760"/>
              <a:ext cx="3657241" cy="98880"/>
            </p14:xfrm>
          </p:contentPart>
        </mc:Choice>
        <mc:Fallback>
          <p:pic>
            <p:nvPicPr>
              <p:cNvPr id="3" name="Ink 2"/>
              <p:cNvPicPr/>
              <p:nvPr/>
            </p:nvPicPr>
            <p:blipFill>
              <a:blip r:embed="rId3"/>
              <a:stretch>
                <a:fillRect/>
              </a:stretch>
            </p:blipFill>
            <p:spPr>
              <a:xfrm>
                <a:off x="526321" y="1160377"/>
                <a:ext cx="3675961" cy="117646"/>
              </a:xfrm>
              <a:prstGeom prst="rect">
                <a:avLst/>
              </a:prstGeom>
            </p:spPr>
          </p:pic>
        </mc:Fallback>
      </mc:AlternateContent>
    </p:spTree>
    <p:extLst>
      <p:ext uri="{BB962C8B-B14F-4D97-AF65-F5344CB8AC3E}">
        <p14:creationId xmlns:p14="http://schemas.microsoft.com/office/powerpoint/2010/main" val="25658404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RAHMANI\Desktop\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4" y="267649"/>
            <a:ext cx="5943600" cy="641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9322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0237" y="279401"/>
            <a:ext cx="7442201" cy="6197600"/>
          </a:xfrm>
          <a:prstGeom prst="rect">
            <a:avLst/>
          </a:prstGeom>
        </p:spPr>
      </p:pic>
    </p:spTree>
    <p:extLst>
      <p:ext uri="{BB962C8B-B14F-4D97-AF65-F5344CB8AC3E}">
        <p14:creationId xmlns:p14="http://schemas.microsoft.com/office/powerpoint/2010/main" val="52089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5" y="1"/>
            <a:ext cx="9143999" cy="6784243"/>
          </a:xfrm>
          <a:prstGeom prst="rect">
            <a:avLst/>
          </a:prstGeom>
        </p:spPr>
      </p:pic>
    </p:spTree>
    <p:extLst>
      <p:ext uri="{BB962C8B-B14F-4D97-AF65-F5344CB8AC3E}">
        <p14:creationId xmlns:p14="http://schemas.microsoft.com/office/powerpoint/2010/main" val="31439579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AHMANI\Desktop\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1" y="177800"/>
            <a:ext cx="7991900" cy="19791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1" name="Picture 3" descr="C:\Users\BRAHMANI\Desktop\3.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7" y="2156938"/>
            <a:ext cx="7979392" cy="436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5897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2" y="381003"/>
            <a:ext cx="7696201" cy="2554545"/>
          </a:xfrm>
          <a:prstGeom prst="rect">
            <a:avLst/>
          </a:prstGeom>
          <a:noFill/>
        </p:spPr>
        <p:txBody>
          <a:bodyPr wrap="square" rtlCol="0">
            <a:spAutoFit/>
          </a:bodyPr>
          <a:lstStyle/>
          <a:p>
            <a:r>
              <a:rPr lang="en-US" sz="3200" b="1" dirty="0" smtClean="0">
                <a:solidFill>
                  <a:srgbClr val="C00000"/>
                </a:solidFill>
              </a:rPr>
              <a:t>Loading effect:</a:t>
            </a:r>
          </a:p>
          <a:p>
            <a:r>
              <a:rPr lang="en-US" sz="2400" dirty="0" smtClean="0"/>
              <a:t>The low sensitivity voltmeter when used in high resistance circuit gives lower reading than the true reading. This is called loading effect of the voltmeter.</a:t>
            </a:r>
          </a:p>
          <a:p>
            <a:endParaRPr lang="en-US" sz="2400" dirty="0" smtClean="0"/>
          </a:p>
          <a:p>
            <a:r>
              <a:rPr lang="en-US" sz="3200" b="1" dirty="0" smtClean="0">
                <a:solidFill>
                  <a:srgbClr val="C00000"/>
                </a:solidFill>
              </a:rPr>
              <a:t>Cause :</a:t>
            </a:r>
            <a:r>
              <a:rPr lang="en-US" dirty="0" smtClean="0"/>
              <a:t> </a:t>
            </a:r>
            <a:r>
              <a:rPr lang="en-US" sz="2400" dirty="0" smtClean="0"/>
              <a:t>Due to low sensitive voltmeters</a:t>
            </a:r>
            <a:endParaRPr lang="en-US" sz="2400" dirty="0"/>
          </a:p>
        </p:txBody>
      </p:sp>
    </p:spTree>
    <p:extLst>
      <p:ext uri="{BB962C8B-B14F-4D97-AF65-F5344CB8AC3E}">
        <p14:creationId xmlns:p14="http://schemas.microsoft.com/office/powerpoint/2010/main" val="42077417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 y="177800"/>
            <a:ext cx="8001001" cy="640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0389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77802"/>
            <a:ext cx="7848601" cy="6502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31335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6" y="177803"/>
            <a:ext cx="8062415" cy="6413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50052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3" y="177802"/>
            <a:ext cx="7467600" cy="650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018324" y="3947040"/>
              <a:ext cx="556201" cy="723840"/>
            </p14:xfrm>
          </p:contentPart>
        </mc:Choice>
        <mc:Fallback>
          <p:pic>
            <p:nvPicPr>
              <p:cNvPr id="2" name="Ink 1"/>
              <p:cNvPicPr/>
              <p:nvPr/>
            </p:nvPicPr>
            <p:blipFill>
              <a:blip r:embed="rId4"/>
              <a:stretch>
                <a:fillRect/>
              </a:stretch>
            </p:blipFill>
            <p:spPr>
              <a:xfrm>
                <a:off x="4008964" y="3937677"/>
                <a:ext cx="574921" cy="74256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982522" y="1464480"/>
              <a:ext cx="5177161" cy="5197440"/>
            </p14:xfrm>
          </p:contentPart>
        </mc:Choice>
        <mc:Fallback>
          <p:pic>
            <p:nvPicPr>
              <p:cNvPr id="3" name="Ink 2"/>
              <p:cNvPicPr/>
              <p:nvPr/>
            </p:nvPicPr>
            <p:blipFill>
              <a:blip r:embed="rId6"/>
              <a:stretch>
                <a:fillRect/>
              </a:stretch>
            </p:blipFill>
            <p:spPr>
              <a:xfrm>
                <a:off x="1973162" y="1455120"/>
                <a:ext cx="5195881" cy="5216160"/>
              </a:xfrm>
              <a:prstGeom prst="rect">
                <a:avLst/>
              </a:prstGeom>
            </p:spPr>
          </p:pic>
        </mc:Fallback>
      </mc:AlternateContent>
    </p:spTree>
    <p:extLst>
      <p:ext uri="{BB962C8B-B14F-4D97-AF65-F5344CB8AC3E}">
        <p14:creationId xmlns:p14="http://schemas.microsoft.com/office/powerpoint/2010/main" val="39672425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8" y="182379"/>
            <a:ext cx="7762164" cy="649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701004" y="616320"/>
              <a:ext cx="3047760" cy="3876000"/>
            </p14:xfrm>
          </p:contentPart>
        </mc:Choice>
        <mc:Fallback>
          <p:pic>
            <p:nvPicPr>
              <p:cNvPr id="2" name="Ink 1"/>
              <p:cNvPicPr/>
              <p:nvPr/>
            </p:nvPicPr>
            <p:blipFill>
              <a:blip r:embed="rId4"/>
              <a:stretch>
                <a:fillRect/>
              </a:stretch>
            </p:blipFill>
            <p:spPr>
              <a:xfrm>
                <a:off x="1691644" y="606960"/>
                <a:ext cx="3066480" cy="3894719"/>
              </a:xfrm>
              <a:prstGeom prst="rect">
                <a:avLst/>
              </a:prstGeom>
            </p:spPr>
          </p:pic>
        </mc:Fallback>
      </mc:AlternateContent>
    </p:spTree>
    <p:extLst>
      <p:ext uri="{BB962C8B-B14F-4D97-AF65-F5344CB8AC3E}">
        <p14:creationId xmlns:p14="http://schemas.microsoft.com/office/powerpoint/2010/main" val="23718002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60" y="381001"/>
            <a:ext cx="7860545" cy="558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2463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8200" y="279400"/>
            <a:ext cx="8059003" cy="64008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754881" y="2884320"/>
              <a:ext cx="4172761" cy="2929440"/>
            </p14:xfrm>
          </p:contentPart>
        </mc:Choice>
        <mc:Fallback>
          <p:pic>
            <p:nvPicPr>
              <p:cNvPr id="3" name="Ink 2"/>
              <p:cNvPicPr/>
              <p:nvPr/>
            </p:nvPicPr>
            <p:blipFill>
              <a:blip r:embed="rId5"/>
              <a:stretch>
                <a:fillRect/>
              </a:stretch>
            </p:blipFill>
            <p:spPr>
              <a:xfrm>
                <a:off x="4745521" y="2874960"/>
                <a:ext cx="4191481" cy="2948161"/>
              </a:xfrm>
              <a:prstGeom prst="rect">
                <a:avLst/>
              </a:prstGeom>
            </p:spPr>
          </p:pic>
        </mc:Fallback>
      </mc:AlternateContent>
    </p:spTree>
    <p:extLst>
      <p:ext uri="{BB962C8B-B14F-4D97-AF65-F5344CB8AC3E}">
        <p14:creationId xmlns:p14="http://schemas.microsoft.com/office/powerpoint/2010/main" val="32741406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76201" y="279400"/>
            <a:ext cx="7924800" cy="63246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382201" y="1946880"/>
              <a:ext cx="4608000" cy="4116960"/>
            </p14:xfrm>
          </p:contentPart>
        </mc:Choice>
        <mc:Fallback>
          <p:pic>
            <p:nvPicPr>
              <p:cNvPr id="3" name="Ink 2"/>
              <p:cNvPicPr/>
              <p:nvPr/>
            </p:nvPicPr>
            <p:blipFill>
              <a:blip r:embed="rId5"/>
              <a:stretch>
                <a:fillRect/>
              </a:stretch>
            </p:blipFill>
            <p:spPr>
              <a:xfrm>
                <a:off x="3372841" y="1937520"/>
                <a:ext cx="4626720" cy="4135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3167642" y="6152640"/>
              <a:ext cx="730441" cy="9120"/>
            </p14:xfrm>
          </p:contentPart>
        </mc:Choice>
        <mc:Fallback>
          <p:pic>
            <p:nvPicPr>
              <p:cNvPr id="4" name="Ink 3"/>
              <p:cNvPicPr/>
              <p:nvPr/>
            </p:nvPicPr>
            <p:blipFill>
              <a:blip r:embed="rId7"/>
              <a:stretch>
                <a:fillRect/>
              </a:stretch>
            </p:blipFill>
            <p:spPr>
              <a:xfrm>
                <a:off x="3158282" y="6143155"/>
                <a:ext cx="749161" cy="28090"/>
              </a:xfrm>
              <a:prstGeom prst="rect">
                <a:avLst/>
              </a:prstGeom>
            </p:spPr>
          </p:pic>
        </mc:Fallback>
      </mc:AlternateContent>
    </p:spTree>
    <p:extLst>
      <p:ext uri="{BB962C8B-B14F-4D97-AF65-F5344CB8AC3E}">
        <p14:creationId xmlns:p14="http://schemas.microsoft.com/office/powerpoint/2010/main" val="3312946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61357"/>
            <a:ext cx="9144000" cy="67966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864004" y="1223520"/>
              <a:ext cx="7635241" cy="5599200"/>
            </p14:xfrm>
          </p:contentPart>
        </mc:Choice>
        <mc:Fallback xmlns="">
          <p:pic>
            <p:nvPicPr>
              <p:cNvPr id="3" name="Ink 2"/>
              <p:cNvPicPr/>
              <p:nvPr/>
            </p:nvPicPr>
            <p:blipFill>
              <a:blip r:embed="rId5"/>
              <a:stretch>
                <a:fillRect/>
              </a:stretch>
            </p:blipFill>
            <p:spPr>
              <a:xfrm>
                <a:off x="854640" y="908280"/>
                <a:ext cx="7653960" cy="4218120"/>
              </a:xfrm>
              <a:prstGeom prst="rect">
                <a:avLst/>
              </a:prstGeom>
            </p:spPr>
          </p:pic>
        </mc:Fallback>
      </mc:AlternateContent>
    </p:spTree>
    <p:extLst>
      <p:ext uri="{BB962C8B-B14F-4D97-AF65-F5344CB8AC3E}">
        <p14:creationId xmlns:p14="http://schemas.microsoft.com/office/powerpoint/2010/main" val="4722668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4124" y="279402"/>
            <a:ext cx="7966881" cy="6299200"/>
          </a:xfrm>
          <a:prstGeom prst="rect">
            <a:avLst/>
          </a:prstGeom>
        </p:spPr>
      </p:pic>
    </p:spTree>
    <p:extLst>
      <p:ext uri="{BB962C8B-B14F-4D97-AF65-F5344CB8AC3E}">
        <p14:creationId xmlns:p14="http://schemas.microsoft.com/office/powerpoint/2010/main" val="4003389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76201" y="177800"/>
            <a:ext cx="7924800" cy="6477000"/>
          </a:xfrm>
          <a:prstGeom prst="rect">
            <a:avLst/>
          </a:prstGeom>
        </p:spPr>
      </p:pic>
    </p:spTree>
    <p:extLst>
      <p:ext uri="{BB962C8B-B14F-4D97-AF65-F5344CB8AC3E}">
        <p14:creationId xmlns:p14="http://schemas.microsoft.com/office/powerpoint/2010/main" val="22481218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49285"/>
            <a:ext cx="7924800" cy="6546376"/>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493880" y="3036000"/>
              <a:ext cx="3195001" cy="1572000"/>
            </p14:xfrm>
          </p:contentPart>
        </mc:Choice>
        <mc:Fallback>
          <p:pic>
            <p:nvPicPr>
              <p:cNvPr id="3" name="Ink 2"/>
              <p:cNvPicPr/>
              <p:nvPr/>
            </p:nvPicPr>
            <p:blipFill>
              <a:blip r:embed="rId5"/>
              <a:stretch>
                <a:fillRect/>
              </a:stretch>
            </p:blipFill>
            <p:spPr>
              <a:xfrm>
                <a:off x="4484520" y="3026641"/>
                <a:ext cx="3213721" cy="1590719"/>
              </a:xfrm>
              <a:prstGeom prst="rect">
                <a:avLst/>
              </a:prstGeom>
            </p:spPr>
          </p:pic>
        </mc:Fallback>
      </mc:AlternateContent>
    </p:spTree>
    <p:extLst>
      <p:ext uri="{BB962C8B-B14F-4D97-AF65-F5344CB8AC3E}">
        <p14:creationId xmlns:p14="http://schemas.microsoft.com/office/powerpoint/2010/main" val="722627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8435" y="0"/>
            <a:ext cx="7972567" cy="6705600"/>
          </a:xfrm>
          <a:prstGeom prst="rect">
            <a:avLst/>
          </a:prstGeom>
        </p:spPr>
      </p:pic>
    </p:spTree>
    <p:extLst>
      <p:ext uri="{BB962C8B-B14F-4D97-AF65-F5344CB8AC3E}">
        <p14:creationId xmlns:p14="http://schemas.microsoft.com/office/powerpoint/2010/main" val="37838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7534" y="177802"/>
            <a:ext cx="7963468" cy="6502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235200" y="1893120"/>
              <a:ext cx="1634400" cy="1500480"/>
            </p14:xfrm>
          </p:contentPart>
        </mc:Choice>
        <mc:Fallback>
          <p:pic>
            <p:nvPicPr>
              <p:cNvPr id="3" name="Ink 2"/>
              <p:cNvPicPr/>
              <p:nvPr/>
            </p:nvPicPr>
            <p:blipFill>
              <a:blip r:embed="rId5"/>
              <a:stretch>
                <a:fillRect/>
              </a:stretch>
            </p:blipFill>
            <p:spPr>
              <a:xfrm>
                <a:off x="6225840" y="1883760"/>
                <a:ext cx="1653120" cy="1519200"/>
              </a:xfrm>
              <a:prstGeom prst="rect">
                <a:avLst/>
              </a:prstGeom>
            </p:spPr>
          </p:pic>
        </mc:Fallback>
      </mc:AlternateContent>
    </p:spTree>
    <p:extLst>
      <p:ext uri="{BB962C8B-B14F-4D97-AF65-F5344CB8AC3E}">
        <p14:creationId xmlns:p14="http://schemas.microsoft.com/office/powerpoint/2010/main" val="22003371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 y="1"/>
            <a:ext cx="8077200" cy="6426200"/>
          </a:xfrm>
          <a:prstGeom prst="rect">
            <a:avLst/>
          </a:prstGeom>
        </p:spPr>
      </p:pic>
    </p:spTree>
    <p:extLst>
      <p:ext uri="{BB962C8B-B14F-4D97-AF65-F5344CB8AC3E}">
        <p14:creationId xmlns:p14="http://schemas.microsoft.com/office/powerpoint/2010/main" val="13184039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152400"/>
            <a:ext cx="8001001" cy="6400800"/>
          </a:xfrm>
          <a:prstGeom prst="rect">
            <a:avLst/>
          </a:prstGeom>
        </p:spPr>
      </p:pic>
    </p:spTree>
    <p:extLst>
      <p:ext uri="{BB962C8B-B14F-4D97-AF65-F5344CB8AC3E}">
        <p14:creationId xmlns:p14="http://schemas.microsoft.com/office/powerpoint/2010/main" val="38119696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3648" y="279401"/>
            <a:ext cx="8063552" cy="6387152"/>
          </a:xfrm>
          <a:prstGeom prst="rect">
            <a:avLst/>
          </a:prstGeom>
        </p:spPr>
      </p:pic>
    </p:spTree>
    <p:extLst>
      <p:ext uri="{BB962C8B-B14F-4D97-AF65-F5344CB8AC3E}">
        <p14:creationId xmlns:p14="http://schemas.microsoft.com/office/powerpoint/2010/main" val="4229527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 y="177802"/>
            <a:ext cx="8077200" cy="6502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730084" y="348480"/>
              <a:ext cx="7039081" cy="5822400"/>
            </p14:xfrm>
          </p:contentPart>
        </mc:Choice>
        <mc:Fallback>
          <p:pic>
            <p:nvPicPr>
              <p:cNvPr id="3" name="Ink 2"/>
              <p:cNvPicPr/>
              <p:nvPr/>
            </p:nvPicPr>
            <p:blipFill>
              <a:blip r:embed="rId5"/>
              <a:stretch>
                <a:fillRect/>
              </a:stretch>
            </p:blipFill>
            <p:spPr>
              <a:xfrm>
                <a:off x="720724" y="339120"/>
                <a:ext cx="7057801" cy="5841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5056563" y="5330880"/>
              <a:ext cx="917641" cy="72000"/>
            </p14:xfrm>
          </p:contentPart>
        </mc:Choice>
        <mc:Fallback>
          <p:pic>
            <p:nvPicPr>
              <p:cNvPr id="4" name="Ink 3"/>
              <p:cNvPicPr/>
              <p:nvPr/>
            </p:nvPicPr>
            <p:blipFill>
              <a:blip r:embed="rId7"/>
              <a:stretch>
                <a:fillRect/>
              </a:stretch>
            </p:blipFill>
            <p:spPr>
              <a:xfrm>
                <a:off x="5047203" y="5321473"/>
                <a:ext cx="936361" cy="90814"/>
              </a:xfrm>
              <a:prstGeom prst="rect">
                <a:avLst/>
              </a:prstGeom>
            </p:spPr>
          </p:pic>
        </mc:Fallback>
      </mc:AlternateContent>
    </p:spTree>
    <p:extLst>
      <p:ext uri="{BB962C8B-B14F-4D97-AF65-F5344CB8AC3E}">
        <p14:creationId xmlns:p14="http://schemas.microsoft.com/office/powerpoint/2010/main" val="16300400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482600"/>
            <a:ext cx="8001001" cy="609600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957603" y="2000160"/>
              <a:ext cx="5693040" cy="4385280"/>
            </p14:xfrm>
          </p:contentPart>
        </mc:Choice>
        <mc:Fallback>
          <p:pic>
            <p:nvPicPr>
              <p:cNvPr id="3" name="Ink 2"/>
              <p:cNvPicPr/>
              <p:nvPr/>
            </p:nvPicPr>
            <p:blipFill>
              <a:blip r:embed="rId5"/>
              <a:stretch>
                <a:fillRect/>
              </a:stretch>
            </p:blipFill>
            <p:spPr>
              <a:xfrm>
                <a:off x="948243" y="1990799"/>
                <a:ext cx="5711760" cy="4404002"/>
              </a:xfrm>
              <a:prstGeom prst="rect">
                <a:avLst/>
              </a:prstGeom>
            </p:spPr>
          </p:pic>
        </mc:Fallback>
      </mc:AlternateContent>
    </p:spTree>
    <p:extLst>
      <p:ext uri="{BB962C8B-B14F-4D97-AF65-F5344CB8AC3E}">
        <p14:creationId xmlns:p14="http://schemas.microsoft.com/office/powerpoint/2010/main" val="3715181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5" y="-1"/>
            <a:ext cx="9143999" cy="6858002"/>
          </a:xfrm>
          <a:prstGeom prst="rect">
            <a:avLst/>
          </a:prstGeom>
        </p:spPr>
      </p:pic>
    </p:spTree>
    <p:extLst>
      <p:ext uri="{BB962C8B-B14F-4D97-AF65-F5344CB8AC3E}">
        <p14:creationId xmlns:p14="http://schemas.microsoft.com/office/powerpoint/2010/main" val="138603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279401"/>
            <a:ext cx="8001001" cy="6000749"/>
          </a:xfrm>
          <a:prstGeom prst="rect">
            <a:avLst/>
          </a:prstGeom>
        </p:spPr>
      </p:pic>
    </p:spTree>
    <p:extLst>
      <p:ext uri="{BB962C8B-B14F-4D97-AF65-F5344CB8AC3E}">
        <p14:creationId xmlns:p14="http://schemas.microsoft.com/office/powerpoint/2010/main" val="37843828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 y="178555"/>
            <a:ext cx="8077199" cy="650164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75561" y="803520"/>
              <a:ext cx="6697440" cy="5822880"/>
            </p14:xfrm>
          </p:contentPart>
        </mc:Choice>
        <mc:Fallback>
          <p:pic>
            <p:nvPicPr>
              <p:cNvPr id="3" name="Ink 2"/>
              <p:cNvPicPr/>
              <p:nvPr/>
            </p:nvPicPr>
            <p:blipFill>
              <a:blip r:embed="rId5"/>
              <a:stretch>
                <a:fillRect/>
              </a:stretch>
            </p:blipFill>
            <p:spPr>
              <a:xfrm>
                <a:off x="466201" y="794160"/>
                <a:ext cx="6716160" cy="5841601"/>
              </a:xfrm>
              <a:prstGeom prst="rect">
                <a:avLst/>
              </a:prstGeom>
            </p:spPr>
          </p:pic>
        </mc:Fallback>
      </mc:AlternateContent>
    </p:spTree>
    <p:extLst>
      <p:ext uri="{BB962C8B-B14F-4D97-AF65-F5344CB8AC3E}">
        <p14:creationId xmlns:p14="http://schemas.microsoft.com/office/powerpoint/2010/main" val="6207337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177802"/>
            <a:ext cx="8001001" cy="6502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096282" y="651840"/>
              <a:ext cx="6965641" cy="5054880"/>
            </p14:xfrm>
          </p:contentPart>
        </mc:Choice>
        <mc:Fallback>
          <p:pic>
            <p:nvPicPr>
              <p:cNvPr id="3" name="Ink 2"/>
              <p:cNvPicPr/>
              <p:nvPr/>
            </p:nvPicPr>
            <p:blipFill>
              <a:blip r:embed="rId5"/>
              <a:stretch>
                <a:fillRect/>
              </a:stretch>
            </p:blipFill>
            <p:spPr>
              <a:xfrm>
                <a:off x="2086922" y="642479"/>
                <a:ext cx="6984361" cy="507360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2484724" y="1893120"/>
              <a:ext cx="6597001" cy="3625920"/>
            </p14:xfrm>
          </p:contentPart>
        </mc:Choice>
        <mc:Fallback>
          <p:pic>
            <p:nvPicPr>
              <p:cNvPr id="4" name="Ink 3"/>
              <p:cNvPicPr/>
              <p:nvPr/>
            </p:nvPicPr>
            <p:blipFill>
              <a:blip r:embed="rId7"/>
              <a:stretch>
                <a:fillRect/>
              </a:stretch>
            </p:blipFill>
            <p:spPr>
              <a:xfrm>
                <a:off x="2475364" y="1883760"/>
                <a:ext cx="6615721" cy="3644640"/>
              </a:xfrm>
              <a:prstGeom prst="rect">
                <a:avLst/>
              </a:prstGeom>
            </p:spPr>
          </p:pic>
        </mc:Fallback>
      </mc:AlternateContent>
    </p:spTree>
    <p:extLst>
      <p:ext uri="{BB962C8B-B14F-4D97-AF65-F5344CB8AC3E}">
        <p14:creationId xmlns:p14="http://schemas.microsoft.com/office/powerpoint/2010/main" val="39655591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 y="177802"/>
            <a:ext cx="8077200" cy="6502400"/>
          </a:xfrm>
          <a:prstGeom prst="rect">
            <a:avLst/>
          </a:prstGeom>
        </p:spPr>
      </p:pic>
    </p:spTree>
    <p:extLst>
      <p:ext uri="{BB962C8B-B14F-4D97-AF65-F5344CB8AC3E}">
        <p14:creationId xmlns:p14="http://schemas.microsoft.com/office/powerpoint/2010/main" val="28123821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 y="177802"/>
            <a:ext cx="8077200" cy="6502400"/>
          </a:xfrm>
          <a:prstGeom prst="rect">
            <a:avLst/>
          </a:prstGeom>
        </p:spPr>
      </p:pic>
    </p:spTree>
    <p:extLst>
      <p:ext uri="{BB962C8B-B14F-4D97-AF65-F5344CB8AC3E}">
        <p14:creationId xmlns:p14="http://schemas.microsoft.com/office/powerpoint/2010/main" val="31013424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7534" y="177802"/>
            <a:ext cx="7963468" cy="6502400"/>
          </a:xfrm>
          <a:prstGeom prst="rect">
            <a:avLst/>
          </a:prstGeom>
        </p:spPr>
      </p:pic>
    </p:spTree>
    <p:extLst>
      <p:ext uri="{BB962C8B-B14F-4D97-AF65-F5344CB8AC3E}">
        <p14:creationId xmlns:p14="http://schemas.microsoft.com/office/powerpoint/2010/main" val="19409361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6829" y="177802"/>
            <a:ext cx="7994175" cy="6502400"/>
          </a:xfrm>
          <a:prstGeom prst="rect">
            <a:avLst/>
          </a:prstGeom>
        </p:spPr>
      </p:pic>
    </p:spTree>
    <p:extLst>
      <p:ext uri="{BB962C8B-B14F-4D97-AF65-F5344CB8AC3E}">
        <p14:creationId xmlns:p14="http://schemas.microsoft.com/office/powerpoint/2010/main" val="20787370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177800"/>
            <a:ext cx="8001001" cy="6400800"/>
          </a:xfrm>
          <a:prstGeom prst="rect">
            <a:avLst/>
          </a:prstGeom>
        </p:spPr>
      </p:pic>
    </p:spTree>
    <p:extLst>
      <p:ext uri="{BB962C8B-B14F-4D97-AF65-F5344CB8AC3E}">
        <p14:creationId xmlns:p14="http://schemas.microsoft.com/office/powerpoint/2010/main" val="7678099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1611" y="177802"/>
            <a:ext cx="8131791" cy="6502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82844" y="562560"/>
              <a:ext cx="8472240" cy="5831520"/>
            </p14:xfrm>
          </p:contentPart>
        </mc:Choice>
        <mc:Fallback>
          <p:pic>
            <p:nvPicPr>
              <p:cNvPr id="3" name="Ink 2"/>
              <p:cNvPicPr/>
              <p:nvPr/>
            </p:nvPicPr>
            <p:blipFill>
              <a:blip r:embed="rId5"/>
              <a:stretch>
                <a:fillRect/>
              </a:stretch>
            </p:blipFill>
            <p:spPr>
              <a:xfrm>
                <a:off x="573484" y="553200"/>
                <a:ext cx="8490960" cy="5850241"/>
              </a:xfrm>
              <a:prstGeom prst="rect">
                <a:avLst/>
              </a:prstGeom>
            </p:spPr>
          </p:pic>
        </mc:Fallback>
      </mc:AlternateContent>
    </p:spTree>
    <p:extLst>
      <p:ext uri="{BB962C8B-B14F-4D97-AF65-F5344CB8AC3E}">
        <p14:creationId xmlns:p14="http://schemas.microsoft.com/office/powerpoint/2010/main" val="3167096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76580"/>
            <a:ext cx="8001001" cy="6502400"/>
          </a:xfrm>
          <a:prstGeom prst="rect">
            <a:avLst/>
          </a:prstGeom>
        </p:spPr>
      </p:pic>
    </p:spTree>
    <p:extLst>
      <p:ext uri="{BB962C8B-B14F-4D97-AF65-F5344CB8AC3E}">
        <p14:creationId xmlns:p14="http://schemas.microsoft.com/office/powerpoint/2010/main" val="1091000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Tree>
    <p:extLst>
      <p:ext uri="{BB962C8B-B14F-4D97-AF65-F5344CB8AC3E}">
        <p14:creationId xmlns:p14="http://schemas.microsoft.com/office/powerpoint/2010/main" val="178272766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4"/>
            <a:ext cx="8001001" cy="6661436"/>
          </a:xfrm>
          <a:prstGeom prst="rect">
            <a:avLst/>
          </a:prstGeom>
        </p:spPr>
      </p:pic>
    </p:spTree>
    <p:extLst>
      <p:ext uri="{BB962C8B-B14F-4D97-AF65-F5344CB8AC3E}">
        <p14:creationId xmlns:p14="http://schemas.microsoft.com/office/powerpoint/2010/main" val="37876232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166427"/>
            <a:ext cx="8001001" cy="6629400"/>
          </a:xfrm>
          <a:prstGeom prst="rect">
            <a:avLst/>
          </a:prstGeom>
        </p:spPr>
      </p:pic>
    </p:spTree>
    <p:extLst>
      <p:ext uri="{BB962C8B-B14F-4D97-AF65-F5344CB8AC3E}">
        <p14:creationId xmlns:p14="http://schemas.microsoft.com/office/powerpoint/2010/main" val="17276082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177802"/>
            <a:ext cx="7960449" cy="58928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199044" y="2562720"/>
              <a:ext cx="750601" cy="500640"/>
            </p14:xfrm>
          </p:contentPart>
        </mc:Choice>
        <mc:Fallback>
          <p:pic>
            <p:nvPicPr>
              <p:cNvPr id="3" name="Ink 2"/>
              <p:cNvPicPr/>
              <p:nvPr/>
            </p:nvPicPr>
            <p:blipFill>
              <a:blip r:embed="rId5"/>
              <a:stretch>
                <a:fillRect/>
              </a:stretch>
            </p:blipFill>
            <p:spPr>
              <a:xfrm>
                <a:off x="4189684" y="2553356"/>
                <a:ext cx="769321" cy="519369"/>
              </a:xfrm>
              <a:prstGeom prst="rect">
                <a:avLst/>
              </a:prstGeom>
            </p:spPr>
          </p:pic>
        </mc:Fallback>
      </mc:AlternateContent>
    </p:spTree>
    <p:extLst>
      <p:ext uri="{BB962C8B-B14F-4D97-AF65-F5344CB8AC3E}">
        <p14:creationId xmlns:p14="http://schemas.microsoft.com/office/powerpoint/2010/main" val="41676399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279401"/>
            <a:ext cx="8000999" cy="61976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48122" y="705600"/>
              <a:ext cx="8787241" cy="5045760"/>
            </p14:xfrm>
          </p:contentPart>
        </mc:Choice>
        <mc:Fallback>
          <p:pic>
            <p:nvPicPr>
              <p:cNvPr id="3" name="Ink 2"/>
              <p:cNvPicPr/>
              <p:nvPr/>
            </p:nvPicPr>
            <p:blipFill>
              <a:blip r:embed="rId5"/>
              <a:stretch>
                <a:fillRect/>
              </a:stretch>
            </p:blipFill>
            <p:spPr>
              <a:xfrm>
                <a:off x="338762" y="696240"/>
                <a:ext cx="8805961" cy="5064480"/>
              </a:xfrm>
              <a:prstGeom prst="rect">
                <a:avLst/>
              </a:prstGeom>
            </p:spPr>
          </p:pic>
        </mc:Fallback>
      </mc:AlternateContent>
    </p:spTree>
    <p:extLst>
      <p:ext uri="{BB962C8B-B14F-4D97-AF65-F5344CB8AC3E}">
        <p14:creationId xmlns:p14="http://schemas.microsoft.com/office/powerpoint/2010/main" val="26327530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6159" y="177801"/>
            <a:ext cx="8127999" cy="62992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28761" y="741120"/>
              <a:ext cx="194400" cy="232800"/>
            </p14:xfrm>
          </p:contentPart>
        </mc:Choice>
        <mc:Fallback>
          <p:pic>
            <p:nvPicPr>
              <p:cNvPr id="3" name="Ink 2"/>
              <p:cNvPicPr/>
              <p:nvPr/>
            </p:nvPicPr>
            <p:blipFill>
              <a:blip r:embed="rId5"/>
              <a:stretch>
                <a:fillRect/>
              </a:stretch>
            </p:blipFill>
            <p:spPr>
              <a:xfrm>
                <a:off x="419401" y="731736"/>
                <a:ext cx="213120" cy="251568"/>
              </a:xfrm>
              <a:prstGeom prst="rect">
                <a:avLst/>
              </a:prstGeom>
            </p:spPr>
          </p:pic>
        </mc:Fallback>
      </mc:AlternateContent>
    </p:spTree>
    <p:extLst>
      <p:ext uri="{BB962C8B-B14F-4D97-AF65-F5344CB8AC3E}">
        <p14:creationId xmlns:p14="http://schemas.microsoft.com/office/powerpoint/2010/main" val="14058342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 y="177800"/>
            <a:ext cx="8000999" cy="64008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55401" y="785760"/>
              <a:ext cx="6624000" cy="5492160"/>
            </p14:xfrm>
          </p:contentPart>
        </mc:Choice>
        <mc:Fallback>
          <p:pic>
            <p:nvPicPr>
              <p:cNvPr id="3" name="Ink 2"/>
              <p:cNvPicPr/>
              <p:nvPr/>
            </p:nvPicPr>
            <p:blipFill>
              <a:blip r:embed="rId5"/>
              <a:stretch>
                <a:fillRect/>
              </a:stretch>
            </p:blipFill>
            <p:spPr>
              <a:xfrm>
                <a:off x="446041" y="776400"/>
                <a:ext cx="6642720" cy="5510880"/>
              </a:xfrm>
              <a:prstGeom prst="rect">
                <a:avLst/>
              </a:prstGeom>
            </p:spPr>
          </p:pic>
        </mc:Fallback>
      </mc:AlternateContent>
    </p:spTree>
    <p:extLst>
      <p:ext uri="{BB962C8B-B14F-4D97-AF65-F5344CB8AC3E}">
        <p14:creationId xmlns:p14="http://schemas.microsoft.com/office/powerpoint/2010/main" val="22267758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27677"/>
            <a:ext cx="8001001" cy="655092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21482" y="1035840"/>
              <a:ext cx="7327081" cy="4626240"/>
            </p14:xfrm>
          </p:contentPart>
        </mc:Choice>
        <mc:Fallback>
          <p:pic>
            <p:nvPicPr>
              <p:cNvPr id="3" name="Ink 2"/>
              <p:cNvPicPr/>
              <p:nvPr/>
            </p:nvPicPr>
            <p:blipFill>
              <a:blip r:embed="rId5"/>
              <a:stretch>
                <a:fillRect/>
              </a:stretch>
            </p:blipFill>
            <p:spPr>
              <a:xfrm>
                <a:off x="312122" y="1026480"/>
                <a:ext cx="7345801" cy="4644961"/>
              </a:xfrm>
              <a:prstGeom prst="rect">
                <a:avLst/>
              </a:prstGeom>
            </p:spPr>
          </p:pic>
        </mc:Fallback>
      </mc:AlternateContent>
    </p:spTree>
    <p:extLst>
      <p:ext uri="{BB962C8B-B14F-4D97-AF65-F5344CB8AC3E}">
        <p14:creationId xmlns:p14="http://schemas.microsoft.com/office/powerpoint/2010/main" val="36776539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105" y="381003"/>
            <a:ext cx="8695899" cy="3993401"/>
          </a:xfrm>
          <a:prstGeom prst="rect">
            <a:avLst/>
          </a:prstGeom>
          <a:noFill/>
        </p:spPr>
        <p:txBody>
          <a:bodyPr wrap="square" rtlCol="0">
            <a:spAutoFit/>
          </a:bodyPr>
          <a:lstStyle/>
          <a:p>
            <a:r>
              <a:rPr lang="en-US" sz="2800" b="1" dirty="0" smtClean="0">
                <a:solidFill>
                  <a:srgbClr val="C00000"/>
                </a:solidFill>
                <a:latin typeface="Times New Roman" pitchFamily="18" charset="0"/>
                <a:cs typeface="Times New Roman" pitchFamily="18" charset="0"/>
              </a:rPr>
              <a:t>Operation :</a:t>
            </a:r>
          </a:p>
          <a:p>
            <a:r>
              <a:rPr lang="en-US" sz="2400" dirty="0" smtClean="0">
                <a:latin typeface="Times New Roman" pitchFamily="18" charset="0"/>
                <a:cs typeface="Times New Roman" pitchFamily="18" charset="0"/>
              </a:rPr>
              <a:t> Solid </a:t>
            </a:r>
            <a:r>
              <a:rPr lang="en-US" sz="2400" dirty="0">
                <a:latin typeface="Times New Roman" pitchFamily="18" charset="0"/>
                <a:cs typeface="Times New Roman" pitchFamily="18" charset="0"/>
              </a:rPr>
              <a:t>State Voltmeter is designed using Semiconductor </a:t>
            </a:r>
            <a:r>
              <a:rPr lang="en-US" sz="2400" dirty="0" smtClean="0">
                <a:latin typeface="Times New Roman" pitchFamily="18" charset="0"/>
                <a:cs typeface="Times New Roman" pitchFamily="18" charset="0"/>
              </a:rPr>
              <a:t>Devices</a:t>
            </a:r>
          </a:p>
          <a:p>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like: Op-Amp, Transistor, Diodes).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Op-amp </a:t>
            </a:r>
            <a:r>
              <a:rPr lang="en-US" sz="2400" dirty="0">
                <a:latin typeface="Times New Roman" pitchFamily="18" charset="0"/>
                <a:cs typeface="Times New Roman" pitchFamily="18" charset="0"/>
              </a:rPr>
              <a:t>is a directly coupled very high gain amplifier. </a:t>
            </a:r>
            <a:endParaRPr lang="en-US" sz="2400" dirty="0" smtClean="0">
              <a:latin typeface="Times New Roman" pitchFamily="18" charset="0"/>
              <a:cs typeface="Times New Roman" pitchFamily="18" charset="0"/>
            </a:endParaRPr>
          </a:p>
          <a:p>
            <a:pPr marL="342900" indent="-342900">
              <a:buFont typeface="Arial" pitchFamily="34" charset="0"/>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gain of the Op-Amp can be adjusted to any suitable lower value by providing appropriate resistance between its output terminal, and </a:t>
            </a:r>
            <a:r>
              <a:rPr lang="en-US" sz="2400" dirty="0" smtClean="0">
                <a:latin typeface="Times New Roman" pitchFamily="18" charset="0"/>
                <a:cs typeface="Times New Roman" pitchFamily="18" charset="0"/>
              </a:rPr>
              <a:t>Negative  Feedback </a:t>
            </a:r>
            <a:r>
              <a:rPr lang="en-US" sz="2400" dirty="0">
                <a:latin typeface="Times New Roman" pitchFamily="18" charset="0"/>
                <a:cs typeface="Times New Roman" pitchFamily="18" charset="0"/>
              </a:rPr>
              <a:t>is provided using inverting terminal of Op- Amp</a:t>
            </a:r>
            <a:r>
              <a:rPr lang="en-US" sz="2400" dirty="0" smtClean="0">
                <a:latin typeface="Times New Roman" pitchFamily="18" charset="0"/>
                <a:cs typeface="Times New Roman" pitchFamily="18" charset="0"/>
              </a:rPr>
              <a:t>.</a:t>
            </a:r>
          </a:p>
          <a:p>
            <a:pPr marL="342900" indent="-342900">
              <a:buFont typeface="Arial" pitchFamily="34" charset="0"/>
              <a:buChar char="•"/>
            </a:pPr>
            <a:r>
              <a:rPr lang="en-US" sz="2400" dirty="0">
                <a:latin typeface="Times New Roman" pitchFamily="18" charset="0"/>
                <a:cs typeface="Times New Roman" pitchFamily="18" charset="0"/>
              </a:rPr>
              <a:t>The ratio R2/R1 determines the gain of an amplifier circuit.</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2746233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4" y="787402"/>
            <a:ext cx="8305801" cy="3785652"/>
          </a:xfrm>
          <a:prstGeom prst="rect">
            <a:avLst/>
          </a:prstGeom>
          <a:noFill/>
        </p:spPr>
        <p:txBody>
          <a:bodyPr wrap="square" rtlCol="0">
            <a:spAutoFit/>
          </a:bodyPr>
          <a:lstStyle/>
          <a:p>
            <a:pPr marL="285750" indent="-285750">
              <a:buFont typeface="Arial" pitchFamily="34" charset="0"/>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two diodes used are for IC protection. Under normal conditions, they are non-conducting, as the maximum voltage across them is 10 mV.</a:t>
            </a:r>
          </a:p>
          <a:p>
            <a:pPr marL="285750" indent="-285750">
              <a:buFont typeface="Arial" pitchFamily="34" charset="0"/>
              <a:buChar char="•"/>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an excessive voltage, say more than 100 mV appears across them, then depending upon the polarity of the voltage, one of the diode conducts and protects the IC. </a:t>
            </a:r>
          </a:p>
          <a:p>
            <a:pPr marL="285750" indent="-285750">
              <a:buFont typeface="Arial" pitchFamily="34" charset="0"/>
              <a:buChar char="•"/>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μA scale of 50 — 1000 µA full scale deflection can be used as an indicator. R4 is adjusted to get maximum full scale deflection.</a:t>
            </a:r>
          </a:p>
          <a:p>
            <a:endParaRPr lang="en-US" sz="2400"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02640" y="4268160"/>
              <a:ext cx="6932160" cy="1197120"/>
            </p14:xfrm>
          </p:contentPart>
        </mc:Choice>
        <mc:Fallback>
          <p:pic>
            <p:nvPicPr>
              <p:cNvPr id="3" name="Ink 2"/>
              <p:cNvPicPr/>
              <p:nvPr/>
            </p:nvPicPr>
            <p:blipFill>
              <a:blip r:embed="rId3"/>
              <a:stretch>
                <a:fillRect/>
              </a:stretch>
            </p:blipFill>
            <p:spPr>
              <a:xfrm>
                <a:off x="593280" y="4258799"/>
                <a:ext cx="6950880" cy="1215842"/>
              </a:xfrm>
              <a:prstGeom prst="rect">
                <a:avLst/>
              </a:prstGeom>
            </p:spPr>
          </p:pic>
        </mc:Fallback>
      </mc:AlternateContent>
    </p:spTree>
    <p:extLst>
      <p:ext uri="{BB962C8B-B14F-4D97-AF65-F5344CB8AC3E}">
        <p14:creationId xmlns:p14="http://schemas.microsoft.com/office/powerpoint/2010/main" val="35651868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900" y="314434"/>
            <a:ext cx="6553200" cy="646331"/>
          </a:xfrm>
          <a:prstGeom prst="rect">
            <a:avLst/>
          </a:prstGeom>
          <a:noFill/>
        </p:spPr>
        <p:txBody>
          <a:bodyPr wrap="square" rtlCol="0">
            <a:spAutoFit/>
          </a:bodyPr>
          <a:lstStyle/>
          <a:p>
            <a:r>
              <a:rPr lang="en-US" sz="3600" b="1" dirty="0" smtClean="0">
                <a:solidFill>
                  <a:srgbClr val="C00000"/>
                </a:solidFill>
              </a:rPr>
              <a:t> </a:t>
            </a:r>
            <a:r>
              <a:rPr lang="en-US" sz="2800" b="1" dirty="0" smtClean="0">
                <a:solidFill>
                  <a:srgbClr val="C00000"/>
                </a:solidFill>
              </a:rPr>
              <a:t>DIFFERENTIAL VOLTMETER</a:t>
            </a:r>
            <a:endParaRPr lang="en-US" sz="2800" b="1" dirty="0">
              <a:solidFill>
                <a:srgbClr val="C00000"/>
              </a:solidFill>
            </a:endParaRPr>
          </a:p>
        </p:txBody>
      </p:sp>
      <p:sp>
        <p:nvSpPr>
          <p:cNvPr id="4" name="TextBox 3"/>
          <p:cNvSpPr txBox="1"/>
          <p:nvPr/>
        </p:nvSpPr>
        <p:spPr>
          <a:xfrm>
            <a:off x="228601" y="1090227"/>
            <a:ext cx="8534400" cy="4247317"/>
          </a:xfrm>
          <a:prstGeom prst="rect">
            <a:avLst/>
          </a:prstGeom>
          <a:noFill/>
        </p:spPr>
        <p:txBody>
          <a:bodyPr wrap="square" rtlCol="0">
            <a:spAutoFit/>
          </a:bodyPr>
          <a:lstStyle/>
          <a:p>
            <a:pPr fontAlgn="base"/>
            <a:r>
              <a:rPr lang="en-US" dirty="0" smtClean="0"/>
              <a:t>The </a:t>
            </a:r>
            <a:r>
              <a:rPr lang="en-US" dirty="0"/>
              <a:t>Differential Voltmeter technique, is one of the most common and accurate methods of measuring unknown voltages. In this technique, the voltmeter is used to indicate the difference between known and </a:t>
            </a:r>
            <a:r>
              <a:rPr lang="en-US" dirty="0">
                <a:solidFill>
                  <a:schemeClr val="tx1">
                    <a:lumMod val="95000"/>
                    <a:lumOff val="5000"/>
                  </a:schemeClr>
                </a:solidFill>
                <a:hlinkClick r:id="rId3"/>
              </a:rPr>
              <a:t>unknown voltages</a:t>
            </a:r>
            <a:r>
              <a:rPr lang="en-US" dirty="0">
                <a:solidFill>
                  <a:schemeClr val="tx1">
                    <a:lumMod val="95000"/>
                    <a:lumOff val="5000"/>
                  </a:schemeClr>
                </a:solidFill>
              </a:rPr>
              <a:t>,</a:t>
            </a:r>
            <a:r>
              <a:rPr lang="en-US" dirty="0"/>
              <a:t> i.e., an unknown voltage is compared to a known voltage</a:t>
            </a:r>
            <a:r>
              <a:rPr lang="en-US" dirty="0" smtClean="0"/>
              <a:t>.</a:t>
            </a:r>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a:p>
          <a:p>
            <a:pPr fontAlgn="base"/>
            <a:endParaRPr lang="en-US" dirty="0" smtClean="0"/>
          </a:p>
          <a:p>
            <a:pPr fontAlgn="base"/>
            <a:r>
              <a:rPr lang="en-US" dirty="0" smtClean="0"/>
              <a:t>Figure </a:t>
            </a:r>
            <a:r>
              <a:rPr lang="en-US" dirty="0"/>
              <a:t>4.14 (a) shows a basic circuit of a differential voltmeter based on the potentiometric method; hence it is sometimes also called a potentiometric volt­meter.</a:t>
            </a:r>
          </a:p>
          <a:p>
            <a:endParaRPr lang="en-US" dirty="0"/>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3" y="2458616"/>
            <a:ext cx="3505200" cy="305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3281763" y="2741280"/>
              <a:ext cx="4427280" cy="2670720"/>
            </p14:xfrm>
          </p:contentPart>
        </mc:Choice>
        <mc:Fallback>
          <p:pic>
            <p:nvPicPr>
              <p:cNvPr id="5" name="Ink 4"/>
              <p:cNvPicPr/>
              <p:nvPr/>
            </p:nvPicPr>
            <p:blipFill>
              <a:blip r:embed="rId6"/>
              <a:stretch>
                <a:fillRect/>
              </a:stretch>
            </p:blipFill>
            <p:spPr>
              <a:xfrm>
                <a:off x="3272403" y="2731920"/>
                <a:ext cx="4446000" cy="2689439"/>
              </a:xfrm>
              <a:prstGeom prst="rect">
                <a:avLst/>
              </a:prstGeom>
            </p:spPr>
          </p:pic>
        </mc:Fallback>
      </mc:AlternateContent>
    </p:spTree>
    <p:extLst>
      <p:ext uri="{BB962C8B-B14F-4D97-AF65-F5344CB8AC3E}">
        <p14:creationId xmlns:p14="http://schemas.microsoft.com/office/powerpoint/2010/main" val="1694231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Tree>
    <p:extLst>
      <p:ext uri="{BB962C8B-B14F-4D97-AF65-F5344CB8AC3E}">
        <p14:creationId xmlns:p14="http://schemas.microsoft.com/office/powerpoint/2010/main" val="798497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4" y="889001"/>
            <a:ext cx="8305801" cy="3323987"/>
          </a:xfrm>
          <a:prstGeom prst="rect">
            <a:avLst/>
          </a:prstGeom>
          <a:noFill/>
        </p:spPr>
        <p:txBody>
          <a:bodyPr wrap="square" rtlCol="0">
            <a:spAutoFit/>
          </a:bodyPr>
          <a:lstStyle/>
          <a:p>
            <a:pPr marL="342900" indent="-342900">
              <a:buFont typeface="Arial" pitchFamily="34" charset="0"/>
              <a:buChar char="•"/>
            </a:pPr>
            <a:r>
              <a:rPr lang="en-US" sz="2400" dirty="0"/>
              <a:t>In this method, the potentiometer is varied until the voltage across it equals the unknown voltage, which is indicated by the null indicator reading zero</a:t>
            </a:r>
            <a:r>
              <a:rPr lang="en-US" sz="2400" dirty="0" smtClean="0"/>
              <a:t>.</a:t>
            </a:r>
          </a:p>
          <a:p>
            <a:pPr marL="342900" indent="-342900">
              <a:buFont typeface="Arial" pitchFamily="34" charset="0"/>
              <a:buChar char="•"/>
            </a:pPr>
            <a:r>
              <a:rPr lang="en-US" sz="2400" dirty="0" smtClean="0"/>
              <a:t> </a:t>
            </a:r>
            <a:r>
              <a:rPr lang="en-US" sz="2400" dirty="0"/>
              <a:t>Under null conditions, </a:t>
            </a:r>
            <a:r>
              <a:rPr lang="en-US" sz="2400" dirty="0" smtClean="0"/>
              <a:t>Voltage </a:t>
            </a:r>
            <a:r>
              <a:rPr lang="en-US" sz="2400" dirty="0"/>
              <a:t>the meter draws current from neither the reference source nor the un-known known voltage source, and hence the differential voltmeter presents an </a:t>
            </a:r>
            <a:r>
              <a:rPr lang="en-US" sz="2400" dirty="0">
                <a:solidFill>
                  <a:schemeClr val="tx1">
                    <a:lumMod val="85000"/>
                    <a:lumOff val="15000"/>
                  </a:schemeClr>
                </a:solidFill>
                <a:hlinkClick r:id="rId2"/>
              </a:rPr>
              <a:t>infinite impedance</a:t>
            </a:r>
            <a:r>
              <a:rPr lang="en-US" sz="2400" dirty="0">
                <a:solidFill>
                  <a:schemeClr val="tx1">
                    <a:lumMod val="85000"/>
                    <a:lumOff val="15000"/>
                  </a:schemeClr>
                </a:solidFill>
              </a:rPr>
              <a:t> to the unknown source. </a:t>
            </a:r>
            <a:endParaRPr lang="en-US" sz="2400" dirty="0" smtClean="0">
              <a:solidFill>
                <a:schemeClr val="tx1">
                  <a:lumMod val="85000"/>
                  <a:lumOff val="15000"/>
                </a:schemeClr>
              </a:solidFill>
            </a:endParaRPr>
          </a:p>
          <a:p>
            <a:pPr marL="342900" indent="-342900">
              <a:buFont typeface="Arial" pitchFamily="34" charset="0"/>
              <a:buChar char="•"/>
            </a:pPr>
            <a:r>
              <a:rPr lang="en-US" sz="2400" dirty="0" smtClean="0">
                <a:solidFill>
                  <a:schemeClr val="tx1">
                    <a:lumMod val="85000"/>
                    <a:lumOff val="15000"/>
                  </a:schemeClr>
                </a:solidFill>
              </a:rPr>
              <a:t>(</a:t>
            </a:r>
            <a:r>
              <a:rPr lang="en-US" sz="2400" dirty="0">
                <a:solidFill>
                  <a:schemeClr val="tx1">
                    <a:lumMod val="85000"/>
                    <a:lumOff val="15000"/>
                  </a:schemeClr>
                </a:solidFill>
              </a:rPr>
              <a:t>The </a:t>
            </a:r>
            <a:r>
              <a:rPr lang="en-US" sz="2400" dirty="0">
                <a:solidFill>
                  <a:schemeClr val="tx1">
                    <a:lumMod val="85000"/>
                    <a:lumOff val="15000"/>
                  </a:schemeClr>
                </a:solidFill>
                <a:hlinkClick r:id="rId3"/>
              </a:rPr>
              <a:t>null meter</a:t>
            </a:r>
            <a:r>
              <a:rPr lang="en-US" sz="2400" dirty="0">
                <a:solidFill>
                  <a:schemeClr val="tx1">
                    <a:lumMod val="85000"/>
                    <a:lumOff val="15000"/>
                  </a:schemeClr>
                </a:solidFill>
              </a:rPr>
              <a:t> </a:t>
            </a:r>
            <a:r>
              <a:rPr lang="en-US" sz="2400" dirty="0"/>
              <a:t>serves as an indicator only.)</a:t>
            </a:r>
          </a:p>
          <a:p>
            <a:endParaRPr lang="en-US" dirty="0"/>
          </a:p>
        </p:txBody>
      </p:sp>
    </p:spTree>
    <p:extLst>
      <p:ext uri="{BB962C8B-B14F-4D97-AF65-F5344CB8AC3E}">
        <p14:creationId xmlns:p14="http://schemas.microsoft.com/office/powerpoint/2010/main" val="38394698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177801"/>
            <a:ext cx="8001001" cy="65278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848601" y="1089600"/>
              <a:ext cx="5967360" cy="4170240"/>
            </p14:xfrm>
          </p:contentPart>
        </mc:Choice>
        <mc:Fallback>
          <p:pic>
            <p:nvPicPr>
              <p:cNvPr id="3" name="Ink 2"/>
              <p:cNvPicPr/>
              <p:nvPr/>
            </p:nvPicPr>
            <p:blipFill>
              <a:blip r:embed="rId5"/>
              <a:stretch>
                <a:fillRect/>
              </a:stretch>
            </p:blipFill>
            <p:spPr>
              <a:xfrm>
                <a:off x="1839241" y="1080241"/>
                <a:ext cx="5986080" cy="4188958"/>
              </a:xfrm>
              <a:prstGeom prst="rect">
                <a:avLst/>
              </a:prstGeom>
            </p:spPr>
          </p:pic>
        </mc:Fallback>
      </mc:AlternateContent>
    </p:spTree>
    <p:extLst>
      <p:ext uri="{BB962C8B-B14F-4D97-AF65-F5344CB8AC3E}">
        <p14:creationId xmlns:p14="http://schemas.microsoft.com/office/powerpoint/2010/main" val="7978960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 y="177801"/>
            <a:ext cx="8001001" cy="65278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02643" y="1518240"/>
              <a:ext cx="2759760" cy="80640"/>
            </p14:xfrm>
          </p:contentPart>
        </mc:Choice>
        <mc:Fallback>
          <p:pic>
            <p:nvPicPr>
              <p:cNvPr id="3" name="Ink 2"/>
              <p:cNvPicPr/>
              <p:nvPr/>
            </p:nvPicPr>
            <p:blipFill>
              <a:blip r:embed="rId5"/>
              <a:stretch>
                <a:fillRect/>
              </a:stretch>
            </p:blipFill>
            <p:spPr>
              <a:xfrm>
                <a:off x="593283" y="1508880"/>
                <a:ext cx="27784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3964681" y="1089600"/>
              <a:ext cx="1112041" cy="571680"/>
            </p14:xfrm>
          </p:contentPart>
        </mc:Choice>
        <mc:Fallback>
          <p:pic>
            <p:nvPicPr>
              <p:cNvPr id="4" name="Ink 3"/>
              <p:cNvPicPr/>
              <p:nvPr/>
            </p:nvPicPr>
            <p:blipFill>
              <a:blip r:embed="rId7"/>
              <a:stretch>
                <a:fillRect/>
              </a:stretch>
            </p:blipFill>
            <p:spPr>
              <a:xfrm>
                <a:off x="3955321" y="1080246"/>
                <a:ext cx="1130761" cy="590388"/>
              </a:xfrm>
              <a:prstGeom prst="rect">
                <a:avLst/>
              </a:prstGeom>
            </p:spPr>
          </p:pic>
        </mc:Fallback>
      </mc:AlternateContent>
    </p:spTree>
    <p:extLst>
      <p:ext uri="{BB962C8B-B14F-4D97-AF65-F5344CB8AC3E}">
        <p14:creationId xmlns:p14="http://schemas.microsoft.com/office/powerpoint/2010/main" val="25217096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76201" y="268405"/>
            <a:ext cx="7924800" cy="6208595"/>
          </a:xfrm>
          <a:prstGeom prst="rect">
            <a:avLst/>
          </a:prstGeom>
        </p:spPr>
      </p:pic>
    </p:spTree>
    <p:extLst>
      <p:ext uri="{BB962C8B-B14F-4D97-AF65-F5344CB8AC3E}">
        <p14:creationId xmlns:p14="http://schemas.microsoft.com/office/powerpoint/2010/main" val="39619508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9753600"/>
          </a:xfrm>
          <a:prstGeom prst="rect">
            <a:avLst/>
          </a:prstGeom>
        </p:spPr>
      </p:pic>
    </p:spTree>
    <p:extLst>
      <p:ext uri="{BB962C8B-B14F-4D97-AF65-F5344CB8AC3E}">
        <p14:creationId xmlns:p14="http://schemas.microsoft.com/office/powerpoint/2010/main" val="16484033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4785" y="177801"/>
            <a:ext cx="8091985" cy="65278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098361" y="1678560"/>
              <a:ext cx="6778080" cy="3027840"/>
            </p14:xfrm>
          </p:contentPart>
        </mc:Choice>
        <mc:Fallback>
          <p:pic>
            <p:nvPicPr>
              <p:cNvPr id="3" name="Ink 2"/>
              <p:cNvPicPr/>
              <p:nvPr/>
            </p:nvPicPr>
            <p:blipFill>
              <a:blip r:embed="rId5"/>
              <a:stretch>
                <a:fillRect/>
              </a:stretch>
            </p:blipFill>
            <p:spPr>
              <a:xfrm>
                <a:off x="1089001" y="1669200"/>
                <a:ext cx="6796800" cy="304655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4540681" y="2339520"/>
              <a:ext cx="1172521" cy="1259520"/>
            </p14:xfrm>
          </p:contentPart>
        </mc:Choice>
        <mc:Fallback>
          <p:pic>
            <p:nvPicPr>
              <p:cNvPr id="4" name="Ink 3"/>
              <p:cNvPicPr/>
              <p:nvPr/>
            </p:nvPicPr>
            <p:blipFill>
              <a:blip r:embed="rId7"/>
              <a:stretch>
                <a:fillRect/>
              </a:stretch>
            </p:blipFill>
            <p:spPr>
              <a:xfrm>
                <a:off x="4531321" y="2330158"/>
                <a:ext cx="1191241" cy="1278244"/>
              </a:xfrm>
              <a:prstGeom prst="rect">
                <a:avLst/>
              </a:prstGeom>
            </p:spPr>
          </p:pic>
        </mc:Fallback>
      </mc:AlternateContent>
    </p:spTree>
    <p:extLst>
      <p:ext uri="{BB962C8B-B14F-4D97-AF65-F5344CB8AC3E}">
        <p14:creationId xmlns:p14="http://schemas.microsoft.com/office/powerpoint/2010/main" val="38927259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 y="257790"/>
            <a:ext cx="8077200" cy="642240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857761" y="4152480"/>
              <a:ext cx="2826361" cy="1938240"/>
            </p14:xfrm>
          </p:contentPart>
        </mc:Choice>
        <mc:Fallback>
          <p:pic>
            <p:nvPicPr>
              <p:cNvPr id="3" name="Ink 2"/>
              <p:cNvPicPr/>
              <p:nvPr/>
            </p:nvPicPr>
            <p:blipFill>
              <a:blip r:embed="rId5"/>
              <a:stretch>
                <a:fillRect/>
              </a:stretch>
            </p:blipFill>
            <p:spPr>
              <a:xfrm>
                <a:off x="3848401" y="4143120"/>
                <a:ext cx="2845081" cy="1956960"/>
              </a:xfrm>
              <a:prstGeom prst="rect">
                <a:avLst/>
              </a:prstGeom>
            </p:spPr>
          </p:pic>
        </mc:Fallback>
      </mc:AlternateContent>
    </p:spTree>
    <p:extLst>
      <p:ext uri="{BB962C8B-B14F-4D97-AF65-F5344CB8AC3E}">
        <p14:creationId xmlns:p14="http://schemas.microsoft.com/office/powerpoint/2010/main" val="17409574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 y="177802"/>
            <a:ext cx="8077200" cy="6502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042881" y="1259040"/>
              <a:ext cx="168121" cy="98880"/>
            </p14:xfrm>
          </p:contentPart>
        </mc:Choice>
        <mc:Fallback>
          <p:pic>
            <p:nvPicPr>
              <p:cNvPr id="3" name="Ink 2"/>
              <p:cNvPicPr/>
              <p:nvPr/>
            </p:nvPicPr>
            <p:blipFill>
              <a:blip r:embed="rId5"/>
              <a:stretch>
                <a:fillRect/>
              </a:stretch>
            </p:blipFill>
            <p:spPr>
              <a:xfrm>
                <a:off x="5033521" y="1249657"/>
                <a:ext cx="186841" cy="11764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730080" y="2089440"/>
              <a:ext cx="5565600" cy="4438560"/>
            </p14:xfrm>
          </p:contentPart>
        </mc:Choice>
        <mc:Fallback>
          <p:pic>
            <p:nvPicPr>
              <p:cNvPr id="4" name="Ink 3"/>
              <p:cNvPicPr/>
              <p:nvPr/>
            </p:nvPicPr>
            <p:blipFill>
              <a:blip r:embed="rId7"/>
              <a:stretch>
                <a:fillRect/>
              </a:stretch>
            </p:blipFill>
            <p:spPr>
              <a:xfrm>
                <a:off x="720720" y="2080080"/>
                <a:ext cx="5584320" cy="4457281"/>
              </a:xfrm>
              <a:prstGeom prst="rect">
                <a:avLst/>
              </a:prstGeom>
            </p:spPr>
          </p:pic>
        </mc:Fallback>
      </mc:AlternateContent>
    </p:spTree>
    <p:extLst>
      <p:ext uri="{BB962C8B-B14F-4D97-AF65-F5344CB8AC3E}">
        <p14:creationId xmlns:p14="http://schemas.microsoft.com/office/powerpoint/2010/main" val="93173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29572" y="177800"/>
            <a:ext cx="7971429" cy="6400800"/>
          </a:xfrm>
          <a:prstGeom prst="rect">
            <a:avLst/>
          </a:prstGeom>
        </p:spPr>
      </p:pic>
    </p:spTree>
    <p:extLst>
      <p:ext uri="{BB962C8B-B14F-4D97-AF65-F5344CB8AC3E}">
        <p14:creationId xmlns:p14="http://schemas.microsoft.com/office/powerpoint/2010/main" val="42113488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7531" y="177802"/>
            <a:ext cx="7963471" cy="636326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259521" y="1098240"/>
              <a:ext cx="690121" cy="62880"/>
            </p14:xfrm>
          </p:contentPart>
        </mc:Choice>
        <mc:Fallback>
          <p:pic>
            <p:nvPicPr>
              <p:cNvPr id="3" name="Ink 2"/>
              <p:cNvPicPr/>
              <p:nvPr/>
            </p:nvPicPr>
            <p:blipFill>
              <a:blip r:embed="rId5"/>
              <a:stretch>
                <a:fillRect/>
              </a:stretch>
            </p:blipFill>
            <p:spPr>
              <a:xfrm>
                <a:off x="4250161" y="1088844"/>
                <a:ext cx="708841" cy="8167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3944520" y="4178880"/>
              <a:ext cx="241561" cy="956160"/>
            </p14:xfrm>
          </p:contentPart>
        </mc:Choice>
        <mc:Fallback>
          <p:pic>
            <p:nvPicPr>
              <p:cNvPr id="4" name="Ink 3"/>
              <p:cNvPicPr/>
              <p:nvPr/>
            </p:nvPicPr>
            <p:blipFill>
              <a:blip r:embed="rId7"/>
              <a:stretch>
                <a:fillRect/>
              </a:stretch>
            </p:blipFill>
            <p:spPr>
              <a:xfrm>
                <a:off x="3935160" y="4169516"/>
                <a:ext cx="260281" cy="974887"/>
              </a:xfrm>
              <a:prstGeom prst="rect">
                <a:avLst/>
              </a:prstGeom>
            </p:spPr>
          </p:pic>
        </mc:Fallback>
      </mc:AlternateContent>
    </p:spTree>
    <p:extLst>
      <p:ext uri="{BB962C8B-B14F-4D97-AF65-F5344CB8AC3E}">
        <p14:creationId xmlns:p14="http://schemas.microsoft.com/office/powerpoint/2010/main" val="4409496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72150457DD694B990EC499ACFD6477" ma:contentTypeVersion="2" ma:contentTypeDescription="Create a new document." ma:contentTypeScope="" ma:versionID="d2a501715d5fee57a02e7095e94bfb34">
  <xsd:schema xmlns:xsd="http://www.w3.org/2001/XMLSchema" xmlns:xs="http://www.w3.org/2001/XMLSchema" xmlns:p="http://schemas.microsoft.com/office/2006/metadata/properties" xmlns:ns2="b1e26a34-9764-4ad5-b5e4-73f04cf4c38d" targetNamespace="http://schemas.microsoft.com/office/2006/metadata/properties" ma:root="true" ma:fieldsID="4ad5e6a7a91bb1a53612174071431cac" ns2:_="">
    <xsd:import namespace="b1e26a34-9764-4ad5-b5e4-73f04cf4c38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e26a34-9764-4ad5-b5e4-73f04cf4c3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5C88DC-1307-4A18-9325-D8EFED0DEF30}"/>
</file>

<file path=customXml/itemProps2.xml><?xml version="1.0" encoding="utf-8"?>
<ds:datastoreItem xmlns:ds="http://schemas.openxmlformats.org/officeDocument/2006/customXml" ds:itemID="{D333A389-CEAF-4DA8-B43C-73F87A6B0495}"/>
</file>

<file path=customXml/itemProps3.xml><?xml version="1.0" encoding="utf-8"?>
<ds:datastoreItem xmlns:ds="http://schemas.openxmlformats.org/officeDocument/2006/customXml" ds:itemID="{D6A39993-4E8C-434C-B5BC-9CB61481467C}"/>
</file>

<file path=docProps/app.xml><?xml version="1.0" encoding="utf-8"?>
<Properties xmlns="http://schemas.openxmlformats.org/officeDocument/2006/extended-properties" xmlns:vt="http://schemas.openxmlformats.org/officeDocument/2006/docPropsVTypes">
  <Template>Newsprint</Template>
  <TotalTime>29019</TotalTime>
  <Words>609</Words>
  <Application>Microsoft Office PowerPoint</Application>
  <PresentationFormat>On-screen Show (4:3)</PresentationFormat>
  <Paragraphs>153</Paragraphs>
  <Slides>119</Slides>
  <Notes>87</Notes>
  <HiddenSlides>0</HiddenSlides>
  <MMClips>0</MMClips>
  <ScaleCrop>false</ScaleCrop>
  <HeadingPairs>
    <vt:vector size="4" baseType="variant">
      <vt:variant>
        <vt:lpstr>Theme</vt:lpstr>
      </vt:variant>
      <vt:variant>
        <vt:i4>1</vt:i4>
      </vt:variant>
      <vt:variant>
        <vt:lpstr>Slide Titles</vt:lpstr>
      </vt:variant>
      <vt:variant>
        <vt:i4>119</vt:i4>
      </vt:variant>
    </vt:vector>
  </HeadingPairs>
  <TitlesOfParts>
    <vt:vector size="1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lib</dc:creator>
  <cp:lastModifiedBy>BRAHMANI</cp:lastModifiedBy>
  <cp:revision>166</cp:revision>
  <dcterms:created xsi:type="dcterms:W3CDTF">2020-03-04T04:45:11Z</dcterms:created>
  <dcterms:modified xsi:type="dcterms:W3CDTF">2021-04-29T03:04:11Z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0x010100D272150457DD694B990EC499ACFD6477</vt:lpwstr>
  </property>
</Properties>
</file>